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943" r:id="rId1"/>
    <p:sldMasterId id="2147483974" r:id="rId2"/>
  </p:sldMasterIdLst>
  <p:notesMasterIdLst>
    <p:notesMasterId r:id="rId18"/>
  </p:notesMasterIdLst>
  <p:sldIdLst>
    <p:sldId id="331" r:id="rId3"/>
    <p:sldId id="316" r:id="rId4"/>
    <p:sldId id="266" r:id="rId5"/>
    <p:sldId id="330" r:id="rId6"/>
    <p:sldId id="268" r:id="rId7"/>
    <p:sldId id="269" r:id="rId8"/>
    <p:sldId id="270" r:id="rId9"/>
    <p:sldId id="272" r:id="rId10"/>
    <p:sldId id="317" r:id="rId11"/>
    <p:sldId id="274" r:id="rId12"/>
    <p:sldId id="277" r:id="rId13"/>
    <p:sldId id="278" r:id="rId14"/>
    <p:sldId id="320" r:id="rId15"/>
    <p:sldId id="284" r:id="rId16"/>
    <p:sldId id="288" r:id="rId17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064">
          <p15:clr>
            <a:srgbClr val="A4A3A4"/>
          </p15:clr>
        </p15:guide>
        <p15:guide id="2" pos="2928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Nancy" initials="NJA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8B5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98" autoAdjust="0"/>
    <p:restoredTop sz="89466" autoAdjust="0"/>
  </p:normalViewPr>
  <p:slideViewPr>
    <p:cSldViewPr>
      <p:cViewPr varScale="1">
        <p:scale>
          <a:sx n="110" d="100"/>
          <a:sy n="110" d="100"/>
        </p:scale>
        <p:origin x="1520" y="176"/>
      </p:cViewPr>
      <p:guideLst>
        <p:guide orient="horz" pos="2064"/>
        <p:guide pos="2928"/>
      </p:guideLst>
    </p:cSldViewPr>
  </p:slideViewPr>
  <p:outlineViewPr>
    <p:cViewPr>
      <p:scale>
        <a:sx n="33" d="100"/>
        <a:sy n="33" d="100"/>
      </p:scale>
      <p:origin x="0" y="3566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1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commentAuthors" Target="commentAuthor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 pitchFamily="-105" charset="0"/>
                <a:ea typeface="Arial" pitchFamily="-105" charset="0"/>
                <a:cs typeface="Arial" pitchFamily="-105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74BA0AD6-35AA-4830-B720-1D238CEED063}" type="datetime1">
              <a:rPr lang="en-US" altLang="en-US"/>
              <a:pPr>
                <a:defRPr/>
              </a:pPr>
              <a:t>1/30/20</a:t>
            </a:fld>
            <a:endParaRPr lang="en-US" alt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 pitchFamily="-105" charset="0"/>
                <a:ea typeface="Arial" pitchFamily="-105" charset="0"/>
                <a:cs typeface="Arial" pitchFamily="-105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cs typeface="Arial" panose="020B0604020202020204" pitchFamily="34" charset="0"/>
              </a:defRPr>
            </a:lvl1pPr>
          </a:lstStyle>
          <a:p>
            <a:fld id="{6BBF0BCD-405B-4D40-980C-0008420D665A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57129567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105" charset="-128"/>
        <a:cs typeface="ＭＳ Ｐゴシック" pitchFamily="-105" charset="-128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105" charset="-128"/>
        <a:cs typeface="+mn-cs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105" charset="-128"/>
        <a:cs typeface="+mn-cs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105" charset="-128"/>
        <a:cs typeface="+mn-cs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105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mediaplayer.pearsoncmg.com/assets/mypsychlab-AbnormalPsych-Stacy_Binge_Eating_Disorder_edit" TargetMode="External"/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349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en-US" dirty="0">
                <a:ea typeface="ＭＳ Ｐゴシック" panose="020B0600070205080204" pitchFamily="34" charset="-128"/>
              </a:rPr>
              <a:t>Watch the video </a:t>
            </a:r>
            <a:r>
              <a:rPr lang="en-US" sz="1200" b="0" i="1" u="none" kern="1200" dirty="0">
                <a:solidFill>
                  <a:schemeClr val="tx1"/>
                </a:solidFill>
                <a:effectLst/>
                <a:latin typeface="+mn-lt"/>
                <a:ea typeface="ＭＳ Ｐゴシック" pitchFamily="-105" charset="-128"/>
                <a:cs typeface="ＭＳ Ｐゴシック" pitchFamily="-105" charset="-128"/>
              </a:rPr>
              <a:t>Natasha: Anorexia </a:t>
            </a:r>
            <a:r>
              <a:rPr lang="en-US" sz="1200" b="0" i="0" u="none" kern="1200" dirty="0">
                <a:solidFill>
                  <a:schemeClr val="tx1"/>
                </a:solidFill>
                <a:effectLst/>
                <a:latin typeface="+mn-lt"/>
                <a:ea typeface="ＭＳ Ｐゴシック" pitchFamily="-105" charset="-128"/>
                <a:cs typeface="ＭＳ Ｐゴシック" pitchFamily="-105" charset="-128"/>
              </a:rPr>
              <a:t>(7:50) to view an</a:t>
            </a:r>
            <a:r>
              <a:rPr lang="en-US" sz="1200" b="0" i="0" u="none" kern="1200" baseline="0" dirty="0">
                <a:solidFill>
                  <a:schemeClr val="tx1"/>
                </a:solidFill>
                <a:effectLst/>
                <a:latin typeface="+mn-lt"/>
                <a:ea typeface="ＭＳ Ｐゴシック" pitchFamily="-105" charset="-128"/>
                <a:cs typeface="ＭＳ Ｐゴシック" pitchFamily="-105" charset="-128"/>
              </a:rPr>
              <a:t> </a:t>
            </a:r>
            <a:r>
              <a:rPr lang="en-US" sz="1200" b="0" u="none" kern="1200" baseline="0" dirty="0">
                <a:solidFill>
                  <a:schemeClr val="tx1"/>
                </a:solidFill>
                <a:effectLst/>
                <a:latin typeface="+mn-lt"/>
                <a:ea typeface="ＭＳ Ｐゴシック" pitchFamily="-105" charset="-128"/>
                <a:cs typeface="ＭＳ Ｐゴシック" pitchFamily="-105" charset="-128"/>
              </a:rPr>
              <a:t>interview with a woman who suffers from anorexia.</a:t>
            </a:r>
            <a:endParaRPr lang="en-US" sz="1200" b="0" u="sng" kern="1200" baseline="0" dirty="0">
              <a:solidFill>
                <a:schemeClr val="tx1"/>
              </a:solidFill>
              <a:effectLst/>
              <a:latin typeface="+mn-lt"/>
              <a:ea typeface="ＭＳ Ｐゴシック" pitchFamily="-105" charset="-128"/>
              <a:cs typeface="ＭＳ Ｐゴシック" pitchFamily="-105" charset="-128"/>
            </a:endParaRPr>
          </a:p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u="none" kern="1200" dirty="0">
                <a:solidFill>
                  <a:schemeClr val="tx1"/>
                </a:solidFill>
                <a:effectLst/>
                <a:latin typeface="+mn-lt"/>
                <a:ea typeface="ＭＳ Ｐゴシック" pitchFamily="-105" charset="-128"/>
                <a:cs typeface="ＭＳ Ｐゴシック" pitchFamily="-105" charset="-128"/>
              </a:rPr>
              <a:t>https://mediaplayer.pearsoncmg.com/assets/mypsychlab-DSM_In_Context-Natasha_Anorexia_edit</a:t>
            </a:r>
          </a:p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sz="1200" b="0" u="none" kern="1200" baseline="0" dirty="0">
              <a:solidFill>
                <a:schemeClr val="tx1"/>
              </a:solidFill>
              <a:effectLst/>
              <a:latin typeface="+mn-lt"/>
              <a:ea typeface="ＭＳ Ｐゴシック" pitchFamily="-105" charset="-128"/>
              <a:cs typeface="ＭＳ Ｐゴシック" pitchFamily="-105" charset="-128"/>
            </a:endParaRPr>
          </a:p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sz="1200" kern="1200" dirty="0">
              <a:solidFill>
                <a:schemeClr val="tx1"/>
              </a:solidFill>
              <a:effectLst/>
              <a:latin typeface="+mn-lt"/>
              <a:ea typeface="ＭＳ Ｐゴシック" pitchFamily="-105" charset="-128"/>
              <a:cs typeface="ＭＳ Ｐゴシック" pitchFamily="-105" charset="-128"/>
            </a:endParaRPr>
          </a:p>
          <a:p>
            <a:pPr eaLnBrk="1" hangingPunct="1">
              <a:spcBef>
                <a:spcPct val="0"/>
              </a:spcBef>
            </a:pPr>
            <a:endParaRPr lang="en-US" altLang="en-US" dirty="0">
              <a:ea typeface="ＭＳ Ｐゴシック" panose="020B0600070205080204" pitchFamily="34" charset="-128"/>
            </a:endParaRPr>
          </a:p>
        </p:txBody>
      </p:sp>
      <p:sp>
        <p:nvSpPr>
          <p:cNvPr id="6349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059F15CB-62E7-4C57-B5FD-0D36ED072374}" type="slidenum">
              <a:rPr lang="en-US" altLang="en-US">
                <a:latin typeface="Arial" panose="020B0604020202020204" pitchFamily="34" charset="0"/>
              </a:rPr>
              <a:pPr eaLnBrk="1" hangingPunct="1">
                <a:spcBef>
                  <a:spcPct val="0"/>
                </a:spcBef>
              </a:pPr>
              <a:t>3</a:t>
            </a:fld>
            <a:endParaRPr lang="en-US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553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dirty="0">
              <a:ea typeface="ＭＳ Ｐゴシック" panose="020B0600070205080204" pitchFamily="34" charset="-128"/>
            </a:endParaRPr>
          </a:p>
        </p:txBody>
      </p:sp>
      <p:sp>
        <p:nvSpPr>
          <p:cNvPr id="6554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711461E3-791D-4C38-A1D4-4B2565FE5A61}" type="slidenum">
              <a:rPr lang="en-US" altLang="en-US">
                <a:latin typeface="Arial" panose="020B0604020202020204" pitchFamily="34" charset="0"/>
              </a:rPr>
              <a:pPr eaLnBrk="1" hangingPunct="1">
                <a:spcBef>
                  <a:spcPct val="0"/>
                </a:spcBef>
              </a:pPr>
              <a:t>5</a:t>
            </a:fld>
            <a:endParaRPr lang="en-US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656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dirty="0">
              <a:ea typeface="ＭＳ Ｐゴシック" panose="020B0600070205080204" pitchFamily="34" charset="-128"/>
            </a:endParaRPr>
          </a:p>
        </p:txBody>
      </p:sp>
      <p:sp>
        <p:nvSpPr>
          <p:cNvPr id="6656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D4520F1D-E26A-4A2D-B7AB-5E4B4D1EC500}" type="slidenum">
              <a:rPr lang="en-US" altLang="en-US">
                <a:latin typeface="Arial" panose="020B0604020202020204" pitchFamily="34" charset="0"/>
              </a:rPr>
              <a:pPr eaLnBrk="1" hangingPunct="1">
                <a:spcBef>
                  <a:spcPct val="0"/>
                </a:spcBef>
              </a:pPr>
              <a:t>6</a:t>
            </a:fld>
            <a:endParaRPr lang="en-US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758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dirty="0">
              <a:ea typeface="ＭＳ Ｐゴシック" panose="020B0600070205080204" pitchFamily="34" charset="-128"/>
            </a:endParaRPr>
          </a:p>
        </p:txBody>
      </p:sp>
      <p:sp>
        <p:nvSpPr>
          <p:cNvPr id="6758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9670B957-4176-4FAC-A737-6C8EBF3F26AA}" type="slidenum">
              <a:rPr lang="en-US" altLang="en-US">
                <a:latin typeface="Arial" panose="020B0604020202020204" pitchFamily="34" charset="0"/>
              </a:rPr>
              <a:pPr eaLnBrk="1" hangingPunct="1">
                <a:spcBef>
                  <a:spcPct val="0"/>
                </a:spcBef>
              </a:pPr>
              <a:t>7</a:t>
            </a:fld>
            <a:endParaRPr lang="en-US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963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dirty="0">
              <a:ea typeface="ＭＳ Ｐゴシック" panose="020B0600070205080204" pitchFamily="34" charset="-128"/>
            </a:endParaRPr>
          </a:p>
        </p:txBody>
      </p:sp>
      <p:sp>
        <p:nvSpPr>
          <p:cNvPr id="6963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E7EB1B8A-2BA7-49AC-AA5B-EBE81EF07D61}" type="slidenum">
              <a:rPr lang="en-US" altLang="en-US">
                <a:latin typeface="Arial" panose="020B0604020202020204" pitchFamily="34" charset="0"/>
              </a:rPr>
              <a:pPr eaLnBrk="1" hangingPunct="1">
                <a:spcBef>
                  <a:spcPct val="0"/>
                </a:spcBef>
              </a:pPr>
              <a:t>8</a:t>
            </a:fld>
            <a:endParaRPr lang="en-US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168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dirty="0">
              <a:ea typeface="ＭＳ Ｐゴシック" panose="020B0600070205080204" pitchFamily="34" charset="-128"/>
            </a:endParaRPr>
          </a:p>
        </p:txBody>
      </p:sp>
      <p:sp>
        <p:nvSpPr>
          <p:cNvPr id="7168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5CF58B68-EC9A-45FC-AE13-28BAA7648DB1}" type="slidenum">
              <a:rPr lang="en-US" altLang="en-US">
                <a:latin typeface="Arial" panose="020B0604020202020204" pitchFamily="34" charset="0"/>
              </a:rPr>
              <a:pPr eaLnBrk="1" hangingPunct="1">
                <a:spcBef>
                  <a:spcPct val="0"/>
                </a:spcBef>
              </a:pPr>
              <a:t>10</a:t>
            </a:fld>
            <a:endParaRPr lang="en-US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475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dirty="0">
              <a:ea typeface="ＭＳ Ｐゴシック" panose="020B0600070205080204" pitchFamily="34" charset="-128"/>
            </a:endParaRPr>
          </a:p>
        </p:txBody>
      </p:sp>
      <p:sp>
        <p:nvSpPr>
          <p:cNvPr id="7475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A782AF2E-C98B-4762-9287-82C5E89B831A}" type="slidenum">
              <a:rPr lang="en-US" altLang="en-US">
                <a:latin typeface="Arial" panose="020B0604020202020204" pitchFamily="34" charset="0"/>
              </a:rPr>
              <a:pPr eaLnBrk="1" hangingPunct="1">
                <a:spcBef>
                  <a:spcPct val="0"/>
                </a:spcBef>
              </a:pPr>
              <a:t>11</a:t>
            </a:fld>
            <a:endParaRPr lang="en-US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577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dirty="0">
              <a:ea typeface="ＭＳ Ｐゴシック" panose="020B0600070205080204" pitchFamily="34" charset="-128"/>
            </a:endParaRPr>
          </a:p>
        </p:txBody>
      </p:sp>
      <p:sp>
        <p:nvSpPr>
          <p:cNvPr id="75780" name="Slide Number Placeholder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9C9BD604-6313-46B3-9D88-F6BC2B036F32}" type="slidenum">
              <a:rPr lang="en-US" altLang="en-US"/>
              <a:pPr algn="r" eaLnBrk="1" hangingPunct="1">
                <a:spcBef>
                  <a:spcPct val="0"/>
                </a:spcBef>
              </a:pPr>
              <a:t>12</a:t>
            </a:fld>
            <a:endParaRPr lang="en-US" altLang="en-US"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192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dirty="0">
              <a:ea typeface="ＭＳ Ｐゴシック" panose="020B0600070205080204" pitchFamily="34" charset="-128"/>
            </a:endParaRPr>
          </a:p>
        </p:txBody>
      </p:sp>
      <p:sp>
        <p:nvSpPr>
          <p:cNvPr id="8192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A5B0D502-FBC4-49B9-B5F1-035B03BECA47}" type="slidenum">
              <a:rPr lang="en-US" altLang="en-US">
                <a:latin typeface="Arial" panose="020B0604020202020204" pitchFamily="34" charset="0"/>
              </a:rPr>
              <a:pPr eaLnBrk="1" hangingPunct="1">
                <a:spcBef>
                  <a:spcPct val="0"/>
                </a:spcBef>
              </a:pPr>
              <a:t>14</a:t>
            </a:fld>
            <a:endParaRPr lang="en-US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601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en-US" dirty="0">
                <a:ea typeface="ＭＳ Ｐゴシック" panose="020B0600070205080204" pitchFamily="34" charset="-128"/>
              </a:rPr>
              <a:t>Watch</a:t>
            </a:r>
            <a:r>
              <a:rPr lang="en-US" altLang="en-US" baseline="0" dirty="0">
                <a:ea typeface="ＭＳ Ｐゴシック" panose="020B0600070205080204" pitchFamily="34" charset="-128"/>
              </a:rPr>
              <a:t> the video </a:t>
            </a:r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ＭＳ Ｐゴシック" pitchFamily="-105" charset="-128"/>
                <a:cs typeface="ＭＳ Ｐゴシック" pitchFamily="-105" charset="-128"/>
              </a:rPr>
              <a:t>Stacy: Binge-Eating </a:t>
            </a:r>
            <a:r>
              <a:rPr lang="en-US" sz="1200" i="1" u="none" kern="1200" dirty="0">
                <a:solidFill>
                  <a:schemeClr val="tx1"/>
                </a:solidFill>
                <a:effectLst/>
                <a:latin typeface="+mn-lt"/>
                <a:ea typeface="ＭＳ Ｐゴシック" pitchFamily="-105" charset="-128"/>
                <a:cs typeface="ＭＳ Ｐゴシック" pitchFamily="-105" charset="-128"/>
              </a:rPr>
              <a:t>Disorder </a:t>
            </a:r>
            <a:r>
              <a:rPr lang="en-US" sz="1200" u="none" kern="1200" dirty="0">
                <a:solidFill>
                  <a:schemeClr val="tx1"/>
                </a:solidFill>
                <a:effectLst/>
                <a:latin typeface="+mn-lt"/>
                <a:ea typeface="ＭＳ Ｐゴシック" pitchFamily="-105" charset="-128"/>
                <a:cs typeface="ＭＳ Ｐゴシック" pitchFamily="-105" charset="-128"/>
              </a:rPr>
              <a:t>(5:35) to learn more about experiences associated with binge-eating disorder.</a:t>
            </a:r>
          </a:p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200" u="none" kern="1200" dirty="0">
                <a:solidFill>
                  <a:schemeClr val="tx1"/>
                </a:solidFill>
                <a:effectLst/>
                <a:latin typeface="+mn-lt"/>
                <a:ea typeface="ＭＳ Ｐゴシック" pitchFamily="-105" charset="-128"/>
                <a:cs typeface="ＭＳ Ｐゴシック" pitchFamily="-105" charset="-128"/>
                <a:hlinkClick r:id="rId3"/>
              </a:rPr>
              <a:t>https://mediaplayer.pearsoncmg.com/assets/mypsychlab-AbnormalPsych-Stacy_Binge_Eating_Disorder_edit</a:t>
            </a:r>
            <a:endParaRPr lang="en-US" sz="1200" u="none" kern="1200" dirty="0">
              <a:solidFill>
                <a:schemeClr val="tx1"/>
              </a:solidFill>
              <a:effectLst/>
              <a:latin typeface="+mn-lt"/>
              <a:ea typeface="ＭＳ Ｐゴシック" pitchFamily="-105" charset="-128"/>
              <a:cs typeface="ＭＳ Ｐゴシック" pitchFamily="-105" charset="-128"/>
            </a:endParaRPr>
          </a:p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sz="1200" kern="1200" dirty="0">
              <a:solidFill>
                <a:schemeClr val="tx1"/>
              </a:solidFill>
              <a:effectLst/>
              <a:latin typeface="+mn-lt"/>
              <a:ea typeface="ＭＳ Ｐゴシック" pitchFamily="-105" charset="-128"/>
              <a:cs typeface="ＭＳ Ｐゴシック" pitchFamily="-105" charset="-128"/>
            </a:endParaRPr>
          </a:p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sz="1200" kern="1200" dirty="0">
              <a:solidFill>
                <a:schemeClr val="tx1"/>
              </a:solidFill>
              <a:effectLst/>
              <a:latin typeface="+mn-lt"/>
              <a:ea typeface="ＭＳ Ｐゴシック" pitchFamily="-105" charset="-128"/>
              <a:cs typeface="ＭＳ Ｐゴシック" pitchFamily="-105" charset="-128"/>
            </a:endParaRPr>
          </a:p>
          <a:p>
            <a:pPr eaLnBrk="1" hangingPunct="1">
              <a:spcBef>
                <a:spcPct val="0"/>
              </a:spcBef>
            </a:pPr>
            <a:endParaRPr lang="en-US" altLang="en-US" dirty="0">
              <a:ea typeface="ＭＳ Ｐゴシック" panose="020B0600070205080204" pitchFamily="34" charset="-128"/>
            </a:endParaRPr>
          </a:p>
        </p:txBody>
      </p:sp>
      <p:sp>
        <p:nvSpPr>
          <p:cNvPr id="8602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99B305A1-F751-42FC-B0A7-E4F79FF01E98}" type="slidenum">
              <a:rPr lang="en-US" altLang="en-US">
                <a:latin typeface="Arial" panose="020B0604020202020204" pitchFamily="34" charset="0"/>
              </a:rPr>
              <a:pPr eaLnBrk="1" hangingPunct="1">
                <a:spcBef>
                  <a:spcPct val="0"/>
                </a:spcBef>
              </a:pPr>
              <a:t>15</a:t>
            </a:fld>
            <a:endParaRPr lang="en-US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hapter Opener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16"/>
          <p:cNvSpPr txBox="1">
            <a:spLocks noChangeArrowheads="1"/>
          </p:cNvSpPr>
          <p:nvPr userDrawn="1"/>
        </p:nvSpPr>
        <p:spPr bwMode="auto">
          <a:xfrm>
            <a:off x="1828800" y="6477000"/>
            <a:ext cx="71628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5" tIns="45700" rIns="91425" bIns="4570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r" eaLnBrk="1" hangingPunct="1">
              <a:buClr>
                <a:srgbClr val="000000"/>
              </a:buClr>
              <a:buSzPct val="25000"/>
              <a:buFont typeface="Verdana" panose="020B0604030504040204" pitchFamily="34" charset="0"/>
              <a:buNone/>
            </a:pPr>
            <a:r>
              <a:rPr lang="en-US" altLang="en-US" sz="1200" dirty="0">
                <a:solidFill>
                  <a:srgbClr val="000000"/>
                </a:solidFill>
                <a:latin typeface="Verdana" panose="020B0604030504040204" pitchFamily="34" charset="0"/>
                <a:sym typeface="Verdana" panose="020B0604030504040204" pitchFamily="34" charset="0"/>
              </a:rPr>
              <a:t>Copyright © 2018, 2014, 2011 Pearson Education, Inc. All Rights Reserved</a:t>
            </a:r>
          </a:p>
        </p:txBody>
      </p:sp>
      <p:sp>
        <p:nvSpPr>
          <p:cNvPr id="18" name="Shape 18"/>
          <p:cNvSpPr txBox="1">
            <a:spLocks noGrp="1"/>
          </p:cNvSpPr>
          <p:nvPr>
            <p:ph type="title"/>
          </p:nvPr>
        </p:nvSpPr>
        <p:spPr>
          <a:xfrm>
            <a:off x="457200" y="215371"/>
            <a:ext cx="8229600" cy="622828"/>
          </a:xfrm>
          <a:prstGeom prst="rect">
            <a:avLst/>
          </a:prstGeom>
          <a:noFill/>
          <a:ln>
            <a:noFill/>
          </a:ln>
        </p:spPr>
        <p:txBody>
          <a:bodyPr anchor="t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buClr>
                <a:srgbClr val="007FA3"/>
              </a:buClr>
              <a:buFont typeface="Times New Roman"/>
              <a:buNone/>
              <a:defRPr sz="3400" b="1" i="0" u="none" strike="noStrike" cap="none" baseline="0">
                <a:solidFill>
                  <a:srgbClr val="007FA3"/>
                </a:solidFill>
                <a:latin typeface="+mj-lt"/>
                <a:ea typeface="Times New Roman"/>
                <a:cs typeface="Times New Roman"/>
                <a:sym typeface="Times New Roman"/>
              </a:defRPr>
            </a:lvl1pPr>
            <a:lvl2pPr lvl="1" indent="0">
              <a:spcBef>
                <a:spcPts val="0"/>
              </a:spcBef>
              <a:buNone/>
              <a:defRPr sz="1800"/>
            </a:lvl2pPr>
            <a:lvl3pPr lvl="2" indent="0">
              <a:spcBef>
                <a:spcPts val="0"/>
              </a:spcBef>
              <a:buNone/>
              <a:defRPr sz="1800"/>
            </a:lvl3pPr>
            <a:lvl4pPr lvl="3" indent="0">
              <a:spcBef>
                <a:spcPts val="0"/>
              </a:spcBef>
              <a:buNone/>
              <a:defRPr sz="1800"/>
            </a:lvl4pPr>
            <a:lvl5pPr lvl="4" indent="0">
              <a:spcBef>
                <a:spcPts val="0"/>
              </a:spcBef>
              <a:buNone/>
              <a:defRPr sz="1800"/>
            </a:lvl5pPr>
            <a:lvl6pPr lvl="5" indent="0">
              <a:spcBef>
                <a:spcPts val="0"/>
              </a:spcBef>
              <a:buNone/>
              <a:defRPr sz="1800"/>
            </a:lvl6pPr>
            <a:lvl7pPr lvl="6" indent="0">
              <a:spcBef>
                <a:spcPts val="0"/>
              </a:spcBef>
              <a:buNone/>
              <a:defRPr sz="1800"/>
            </a:lvl7pPr>
            <a:lvl8pPr lvl="7" indent="0">
              <a:spcBef>
                <a:spcPts val="0"/>
              </a:spcBef>
              <a:buNone/>
              <a:defRPr sz="1800"/>
            </a:lvl8pPr>
            <a:lvl9pPr lvl="8" indent="0">
              <a:spcBef>
                <a:spcPts val="0"/>
              </a:spcBef>
              <a:buNone/>
              <a:defRPr sz="1800"/>
            </a:lvl9pPr>
          </a:lstStyle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19" name="Shape 19"/>
          <p:cNvSpPr txBox="1">
            <a:spLocks noGrp="1"/>
          </p:cNvSpPr>
          <p:nvPr>
            <p:ph type="body" idx="1"/>
          </p:nvPr>
        </p:nvSpPr>
        <p:spPr>
          <a:xfrm>
            <a:off x="457200" y="816429"/>
            <a:ext cx="8229600" cy="47897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0" marR="0" lvl="0" indent="0" algn="l" rtl="0">
              <a:spcBef>
                <a:spcPts val="0"/>
              </a:spcBef>
              <a:buClr>
                <a:srgbClr val="007FA3"/>
              </a:buClr>
              <a:buFont typeface="Arial"/>
              <a:buNone/>
              <a:defRPr sz="2000" b="0" i="0" u="none" strike="noStrike" cap="none" baseline="0">
                <a:solidFill>
                  <a:srgbClr val="007FA3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spcBef>
                <a:spcPts val="0"/>
              </a:spcBef>
              <a:buClr>
                <a:srgbClr val="007FA3"/>
              </a:buClr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spcBef>
                <a:spcPts val="0"/>
              </a:spcBef>
              <a:buClr>
                <a:srgbClr val="007FA3"/>
              </a:buClr>
              <a:buFont typeface="Noto Sans Symbols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spcBef>
                <a:spcPts val="0"/>
              </a:spcBef>
              <a:buClr>
                <a:srgbClr val="007FA3"/>
              </a:buClr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spcBef>
                <a:spcPts val="0"/>
              </a:spcBef>
              <a:buClr>
                <a:srgbClr val="007FA3"/>
              </a:buClr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 rtl="0">
              <a:spcBef>
                <a:spcPts val="0"/>
              </a:spcBef>
              <a:buClr>
                <a:srgbClr val="007FA3"/>
              </a:buClr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 rtl="0">
              <a:spcBef>
                <a:spcPts val="0"/>
              </a:spcBef>
              <a:buClr>
                <a:srgbClr val="007FA3"/>
              </a:buClr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 rtl="0">
              <a:spcBef>
                <a:spcPts val="0"/>
              </a:spcBef>
              <a:buClr>
                <a:srgbClr val="007FA3"/>
              </a:buClr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 rtl="0">
              <a:spcBef>
                <a:spcPts val="0"/>
              </a:spcBef>
              <a:buClr>
                <a:srgbClr val="007FA3"/>
              </a:buClr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Shape 20"/>
          <p:cNvSpPr txBox="1">
            <a:spLocks noGrp="1"/>
          </p:cNvSpPr>
          <p:nvPr>
            <p:ph type="body" idx="2"/>
          </p:nvPr>
        </p:nvSpPr>
        <p:spPr>
          <a:xfrm>
            <a:off x="5029200" y="1600200"/>
            <a:ext cx="3657600" cy="1600198"/>
          </a:xfrm>
          <a:prstGeom prst="rect">
            <a:avLst/>
          </a:prstGeom>
          <a:noFill/>
          <a:ln>
            <a:noFill/>
          </a:ln>
        </p:spPr>
        <p:txBody>
          <a:bodyPr anchor="b"/>
          <a:lstStyle>
            <a:lvl1pPr marL="0" marR="0" lvl="0" indent="0" algn="l" rtl="0">
              <a:spcBef>
                <a:spcPts val="0"/>
              </a:spcBef>
              <a:buClr>
                <a:srgbClr val="007FA3"/>
              </a:buClr>
              <a:buFont typeface="Arial"/>
              <a:buNone/>
              <a:defRPr sz="3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spcBef>
                <a:spcPts val="0"/>
              </a:spcBef>
              <a:buClr>
                <a:srgbClr val="007FA3"/>
              </a:buClr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spcBef>
                <a:spcPts val="0"/>
              </a:spcBef>
              <a:buClr>
                <a:srgbClr val="007FA3"/>
              </a:buClr>
              <a:buFont typeface="Noto Sans Symbols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spcBef>
                <a:spcPts val="0"/>
              </a:spcBef>
              <a:buClr>
                <a:srgbClr val="007FA3"/>
              </a:buClr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spcBef>
                <a:spcPts val="0"/>
              </a:spcBef>
              <a:buClr>
                <a:srgbClr val="007FA3"/>
              </a:buClr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 rtl="0">
              <a:spcBef>
                <a:spcPts val="0"/>
              </a:spcBef>
              <a:buClr>
                <a:srgbClr val="007FA3"/>
              </a:buClr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 rtl="0">
              <a:spcBef>
                <a:spcPts val="0"/>
              </a:spcBef>
              <a:buClr>
                <a:srgbClr val="007FA3"/>
              </a:buClr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 rtl="0">
              <a:spcBef>
                <a:spcPts val="0"/>
              </a:spcBef>
              <a:buClr>
                <a:srgbClr val="007FA3"/>
              </a:buClr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 rtl="0">
              <a:spcBef>
                <a:spcPts val="0"/>
              </a:spcBef>
              <a:buClr>
                <a:srgbClr val="007FA3"/>
              </a:buClr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Shape 21"/>
          <p:cNvSpPr txBox="1">
            <a:spLocks noGrp="1"/>
          </p:cNvSpPr>
          <p:nvPr>
            <p:ph type="body" idx="3"/>
          </p:nvPr>
        </p:nvSpPr>
        <p:spPr>
          <a:xfrm>
            <a:off x="5029200" y="3200400"/>
            <a:ext cx="3657600" cy="2925763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0" marR="0" lvl="0" indent="0" algn="l" rtl="0">
              <a:spcBef>
                <a:spcPts val="0"/>
              </a:spcBef>
              <a:buClr>
                <a:srgbClr val="007FA3"/>
              </a:buClr>
              <a:buFont typeface="Arial"/>
              <a:buNone/>
              <a:defRPr sz="22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spcBef>
                <a:spcPts val="0"/>
              </a:spcBef>
              <a:buClr>
                <a:srgbClr val="007FA3"/>
              </a:buClr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spcBef>
                <a:spcPts val="0"/>
              </a:spcBef>
              <a:buClr>
                <a:srgbClr val="007FA3"/>
              </a:buClr>
              <a:buFont typeface="Noto Sans Symbols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spcBef>
                <a:spcPts val="0"/>
              </a:spcBef>
              <a:buClr>
                <a:srgbClr val="007FA3"/>
              </a:buClr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spcBef>
                <a:spcPts val="0"/>
              </a:spcBef>
              <a:buClr>
                <a:srgbClr val="007FA3"/>
              </a:buClr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 rtl="0">
              <a:spcBef>
                <a:spcPts val="0"/>
              </a:spcBef>
              <a:buClr>
                <a:srgbClr val="007FA3"/>
              </a:buClr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 rtl="0">
              <a:spcBef>
                <a:spcPts val="0"/>
              </a:spcBef>
              <a:buClr>
                <a:srgbClr val="007FA3"/>
              </a:buClr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 rtl="0">
              <a:spcBef>
                <a:spcPts val="0"/>
              </a:spcBef>
              <a:buClr>
                <a:srgbClr val="007FA3"/>
              </a:buClr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 rtl="0">
              <a:spcBef>
                <a:spcPts val="0"/>
              </a:spcBef>
              <a:buClr>
                <a:srgbClr val="007FA3"/>
              </a:buClr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3080319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earning Objectives"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16"/>
          <p:cNvSpPr txBox="1">
            <a:spLocks noChangeArrowheads="1"/>
          </p:cNvSpPr>
          <p:nvPr userDrawn="1"/>
        </p:nvSpPr>
        <p:spPr bwMode="auto">
          <a:xfrm>
            <a:off x="1828800" y="6477000"/>
            <a:ext cx="71628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5" tIns="45700" rIns="91425" bIns="4570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r" eaLnBrk="1" hangingPunct="1">
              <a:buClr>
                <a:srgbClr val="000000"/>
              </a:buClr>
              <a:buSzPct val="25000"/>
              <a:buFont typeface="Verdana" panose="020B0604030504040204" pitchFamily="34" charset="0"/>
              <a:buNone/>
            </a:pPr>
            <a:r>
              <a:rPr lang="en-US" altLang="en-US" sz="1200" dirty="0">
                <a:solidFill>
                  <a:srgbClr val="000000"/>
                </a:solidFill>
                <a:latin typeface="Verdana" panose="020B0604030504040204" pitchFamily="34" charset="0"/>
                <a:sym typeface="Verdana" panose="020B0604030504040204" pitchFamily="34" charset="0"/>
              </a:rPr>
              <a:t>Copyright © 2018, 2014, 2011 Pearson Education, Inc. All Rights Reserved</a:t>
            </a:r>
          </a:p>
        </p:txBody>
      </p:sp>
      <p:sp>
        <p:nvSpPr>
          <p:cNvPr id="31" name="Shape 31"/>
          <p:cNvSpPr txBox="1">
            <a:spLocks noGrp="1"/>
          </p:cNvSpPr>
          <p:nvPr>
            <p:ph type="title"/>
          </p:nvPr>
        </p:nvSpPr>
        <p:spPr>
          <a:xfrm>
            <a:off x="457200" y="215371"/>
            <a:ext cx="8229600" cy="1097279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buClr>
                <a:srgbClr val="007FA3"/>
              </a:buClr>
              <a:buFont typeface="Times New Roman"/>
              <a:buNone/>
              <a:defRPr sz="4000" b="1" i="0" u="none" strike="noStrike" cap="none">
                <a:solidFill>
                  <a:srgbClr val="007FA3"/>
                </a:solidFill>
                <a:latin typeface="+mj-lt"/>
                <a:ea typeface="Times New Roman"/>
                <a:cs typeface="Times New Roman"/>
                <a:sym typeface="Times New Roman"/>
              </a:defRPr>
            </a:lvl1pPr>
            <a:lvl2pPr lvl="1" indent="0">
              <a:spcBef>
                <a:spcPts val="0"/>
              </a:spcBef>
              <a:buNone/>
              <a:defRPr sz="1800"/>
            </a:lvl2pPr>
            <a:lvl3pPr lvl="2" indent="0">
              <a:spcBef>
                <a:spcPts val="0"/>
              </a:spcBef>
              <a:buNone/>
              <a:defRPr sz="1800"/>
            </a:lvl3pPr>
            <a:lvl4pPr lvl="3" indent="0">
              <a:spcBef>
                <a:spcPts val="0"/>
              </a:spcBef>
              <a:buNone/>
              <a:defRPr sz="1800"/>
            </a:lvl4pPr>
            <a:lvl5pPr lvl="4" indent="0">
              <a:spcBef>
                <a:spcPts val="0"/>
              </a:spcBef>
              <a:buNone/>
              <a:defRPr sz="1800"/>
            </a:lvl5pPr>
            <a:lvl6pPr lvl="5" indent="0">
              <a:spcBef>
                <a:spcPts val="0"/>
              </a:spcBef>
              <a:buNone/>
              <a:defRPr sz="1800"/>
            </a:lvl6pPr>
            <a:lvl7pPr lvl="6" indent="0">
              <a:spcBef>
                <a:spcPts val="0"/>
              </a:spcBef>
              <a:buNone/>
              <a:defRPr sz="1800"/>
            </a:lvl7pPr>
            <a:lvl8pPr lvl="7" indent="0">
              <a:spcBef>
                <a:spcPts val="0"/>
              </a:spcBef>
              <a:buNone/>
              <a:defRPr sz="1800"/>
            </a:lvl8pPr>
            <a:lvl9pPr lvl="8" indent="0">
              <a:spcBef>
                <a:spcPts val="0"/>
              </a:spcBef>
              <a:buNone/>
              <a:defRPr sz="1800"/>
            </a:lvl9pPr>
          </a:lstStyle>
          <a:p>
            <a:endParaRPr dirty="0"/>
          </a:p>
        </p:txBody>
      </p:sp>
      <p:sp>
        <p:nvSpPr>
          <p:cNvPr id="32" name="Shape 32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256032" marR="0" lvl="0" indent="-154432" algn="l" defTabSz="914400" rtl="0" eaLnBrk="1" fontAlgn="auto" latinLnBrk="0" hangingPunct="1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rgbClr val="007FA3"/>
              </a:buClr>
              <a:buSzPct val="100000"/>
              <a:buFont typeface="Arial"/>
              <a:buChar char="•"/>
              <a:tabLst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569913" marR="0" lvl="1" indent="-188912" algn="l" rtl="0">
              <a:spcBef>
                <a:spcPts val="600"/>
              </a:spcBef>
              <a:buClr>
                <a:srgbClr val="007FA3"/>
              </a:buClr>
              <a:buSzPct val="100000"/>
              <a:buFont typeface="Arial"/>
              <a:buChar char="–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143000" marR="0" lvl="2" indent="-127000" algn="l" rtl="0">
              <a:spcBef>
                <a:spcPts val="600"/>
              </a:spcBef>
              <a:buClr>
                <a:srgbClr val="007FA3"/>
              </a:buClr>
              <a:buSzPct val="100000"/>
              <a:buFont typeface="Noto Sans Symbols"/>
              <a:buChar char="▪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600200" marR="0" lvl="3" indent="-127000" algn="l" rtl="0">
              <a:spcBef>
                <a:spcPts val="600"/>
              </a:spcBef>
              <a:buClr>
                <a:srgbClr val="007FA3"/>
              </a:buClr>
              <a:buSzPct val="100000"/>
              <a:buFont typeface="Arial"/>
              <a:buChar char="–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057400" marR="0" lvl="4" indent="-127000" algn="l" rtl="0">
              <a:spcBef>
                <a:spcPts val="600"/>
              </a:spcBef>
              <a:buClr>
                <a:srgbClr val="007FA3"/>
              </a:buClr>
              <a:buSzPct val="1000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514600" marR="0" lvl="5" indent="-127000" algn="l" rtl="0">
              <a:spcBef>
                <a:spcPts val="300"/>
              </a:spcBef>
              <a:buClr>
                <a:srgbClr val="007FA3"/>
              </a:buClr>
              <a:buSzPct val="1000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971800" marR="0" lvl="6" indent="-127000" algn="l" rtl="0">
              <a:spcBef>
                <a:spcPts val="300"/>
              </a:spcBef>
              <a:buClr>
                <a:srgbClr val="007FA3"/>
              </a:buClr>
              <a:buSzPct val="1000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429000" marR="0" lvl="7" indent="-127000" algn="l" rtl="0">
              <a:spcBef>
                <a:spcPts val="300"/>
              </a:spcBef>
              <a:buClr>
                <a:srgbClr val="007FA3"/>
              </a:buClr>
              <a:buSzPct val="1000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886200" marR="0" lvl="8" indent="-127000" algn="l" rtl="0">
              <a:spcBef>
                <a:spcPts val="300"/>
              </a:spcBef>
              <a:buClr>
                <a:srgbClr val="007FA3"/>
              </a:buClr>
              <a:buSzPct val="1000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lvl="0"/>
            <a:r>
              <a:rPr lang="en-US" noProof="0">
                <a:sym typeface="Arial"/>
              </a:rPr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876990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16"/>
          <p:cNvSpPr txBox="1">
            <a:spLocks noChangeArrowheads="1"/>
          </p:cNvSpPr>
          <p:nvPr userDrawn="1"/>
        </p:nvSpPr>
        <p:spPr bwMode="auto">
          <a:xfrm>
            <a:off x="1828800" y="6477000"/>
            <a:ext cx="71628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5" tIns="45700" rIns="91425" bIns="4570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r" eaLnBrk="1" hangingPunct="1">
              <a:buClr>
                <a:srgbClr val="000000"/>
              </a:buClr>
              <a:buSzPct val="25000"/>
              <a:buFont typeface="Verdana" panose="020B0604030504040204" pitchFamily="34" charset="0"/>
              <a:buNone/>
            </a:pPr>
            <a:r>
              <a:rPr lang="en-US" altLang="en-US" sz="1200" dirty="0">
                <a:solidFill>
                  <a:srgbClr val="000000"/>
                </a:solidFill>
                <a:latin typeface="Verdana" panose="020B0604030504040204" pitchFamily="34" charset="0"/>
                <a:sym typeface="Verdana" panose="020B0604030504040204" pitchFamily="34" charset="0"/>
              </a:rPr>
              <a:t>Copyright © 2018, 2014, 2011 Pearson Education, Inc. All Rights Reserved</a:t>
            </a:r>
          </a:p>
        </p:txBody>
      </p:sp>
      <p:sp>
        <p:nvSpPr>
          <p:cNvPr id="37" name="Shape 37"/>
          <p:cNvSpPr txBox="1">
            <a:spLocks noGrp="1"/>
          </p:cNvSpPr>
          <p:nvPr>
            <p:ph type="title"/>
          </p:nvPr>
        </p:nvSpPr>
        <p:spPr>
          <a:xfrm>
            <a:off x="457200" y="215371"/>
            <a:ext cx="8229600" cy="1097279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buClr>
                <a:srgbClr val="007FA3"/>
              </a:buClr>
              <a:buFont typeface="Times New Roman"/>
              <a:buNone/>
              <a:defRPr sz="4000" b="1" i="0" u="none" strike="noStrike" cap="none">
                <a:solidFill>
                  <a:srgbClr val="007FA3"/>
                </a:solidFill>
                <a:latin typeface="+mj-lt"/>
                <a:ea typeface="Times New Roman"/>
                <a:cs typeface="Times New Roman"/>
                <a:sym typeface="Times New Roman"/>
              </a:defRPr>
            </a:lvl1pPr>
            <a:lvl2pPr lvl="1" indent="0">
              <a:spcBef>
                <a:spcPts val="0"/>
              </a:spcBef>
              <a:buNone/>
              <a:defRPr sz="1800"/>
            </a:lvl2pPr>
            <a:lvl3pPr lvl="2" indent="0">
              <a:spcBef>
                <a:spcPts val="0"/>
              </a:spcBef>
              <a:buNone/>
              <a:defRPr sz="1800"/>
            </a:lvl3pPr>
            <a:lvl4pPr lvl="3" indent="0">
              <a:spcBef>
                <a:spcPts val="0"/>
              </a:spcBef>
              <a:buNone/>
              <a:defRPr sz="1800"/>
            </a:lvl4pPr>
            <a:lvl5pPr lvl="4" indent="0">
              <a:spcBef>
                <a:spcPts val="0"/>
              </a:spcBef>
              <a:buNone/>
              <a:defRPr sz="1800"/>
            </a:lvl5pPr>
            <a:lvl6pPr lvl="5" indent="0">
              <a:spcBef>
                <a:spcPts val="0"/>
              </a:spcBef>
              <a:buNone/>
              <a:defRPr sz="1800"/>
            </a:lvl6pPr>
            <a:lvl7pPr lvl="6" indent="0">
              <a:spcBef>
                <a:spcPts val="0"/>
              </a:spcBef>
              <a:buNone/>
              <a:defRPr sz="1800"/>
            </a:lvl7pPr>
            <a:lvl8pPr lvl="7" indent="0">
              <a:spcBef>
                <a:spcPts val="0"/>
              </a:spcBef>
              <a:buNone/>
              <a:defRPr sz="1800"/>
            </a:lvl8pPr>
            <a:lvl9pPr lvl="8" indent="0">
              <a:spcBef>
                <a:spcPts val="0"/>
              </a:spcBef>
              <a:buNone/>
              <a:defRPr sz="1800"/>
            </a:lvl9pPr>
          </a:lstStyle>
          <a:p>
            <a:endParaRPr dirty="0"/>
          </a:p>
        </p:txBody>
      </p:sp>
      <p:sp>
        <p:nvSpPr>
          <p:cNvPr id="38" name="Shape 38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256032" marR="0" lvl="0" indent="-154432" algn="l" rtl="0">
              <a:spcBef>
                <a:spcPts val="1500"/>
              </a:spcBef>
              <a:buClr>
                <a:srgbClr val="007FA3"/>
              </a:buClr>
              <a:buSzPct val="1000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742950" marR="0" lvl="1" indent="-184150" algn="l" rtl="0">
              <a:spcBef>
                <a:spcPts val="600"/>
              </a:spcBef>
              <a:buClr>
                <a:srgbClr val="007FA3"/>
              </a:buClr>
              <a:buSzPct val="100000"/>
              <a:buFont typeface="Arial"/>
              <a:buChar char="–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143000" marR="0" lvl="2" indent="-127000" algn="l" rtl="0">
              <a:spcBef>
                <a:spcPts val="600"/>
              </a:spcBef>
              <a:buClr>
                <a:srgbClr val="007FA3"/>
              </a:buClr>
              <a:buSzPct val="100000"/>
              <a:buFont typeface="Noto Sans Symbols"/>
              <a:buChar char="▪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600200" marR="0" lvl="3" indent="-127000" algn="l" rtl="0">
              <a:spcBef>
                <a:spcPts val="600"/>
              </a:spcBef>
              <a:buClr>
                <a:srgbClr val="007FA3"/>
              </a:buClr>
              <a:buSzPct val="100000"/>
              <a:buFont typeface="Arial"/>
              <a:buChar char="–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057400" marR="0" lvl="4" indent="-127000" algn="l" rtl="0">
              <a:spcBef>
                <a:spcPts val="600"/>
              </a:spcBef>
              <a:buClr>
                <a:srgbClr val="007FA3"/>
              </a:buClr>
              <a:buSzPct val="1000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514600" marR="0" lvl="5" indent="-127000" algn="l" rtl="0">
              <a:spcBef>
                <a:spcPts val="300"/>
              </a:spcBef>
              <a:buClr>
                <a:srgbClr val="007FA3"/>
              </a:buClr>
              <a:buSzPct val="1000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971800" marR="0" lvl="6" indent="-127000" algn="l" rtl="0">
              <a:spcBef>
                <a:spcPts val="300"/>
              </a:spcBef>
              <a:buClr>
                <a:srgbClr val="007FA3"/>
              </a:buClr>
              <a:buSzPct val="1000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429000" marR="0" lvl="7" indent="-127000" algn="l" rtl="0">
              <a:spcBef>
                <a:spcPts val="300"/>
              </a:spcBef>
              <a:buClr>
                <a:srgbClr val="007FA3"/>
              </a:buClr>
              <a:buSzPct val="1000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886200" marR="0" lvl="8" indent="-127000" algn="l" rtl="0">
              <a:spcBef>
                <a:spcPts val="300"/>
              </a:spcBef>
              <a:buClr>
                <a:srgbClr val="007FA3"/>
              </a:buClr>
              <a:buSzPct val="1000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6032079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43"/>
          <p:cNvSpPr>
            <a:spLocks noChangeArrowheads="1"/>
          </p:cNvSpPr>
          <p:nvPr/>
        </p:nvSpPr>
        <p:spPr bwMode="auto">
          <a:xfrm>
            <a:off x="0" y="0"/>
            <a:ext cx="9144000" cy="3886200"/>
          </a:xfrm>
          <a:prstGeom prst="rect">
            <a:avLst/>
          </a:prstGeom>
          <a:solidFill>
            <a:srgbClr val="007FA3"/>
          </a:solidFill>
          <a:ln w="25400">
            <a:solidFill>
              <a:srgbClr val="007FA3"/>
            </a:solidFill>
            <a:round/>
            <a:headEnd/>
            <a:tailEnd/>
          </a:ln>
        </p:spPr>
        <p:txBody>
          <a:bodyPr lIns="91425" tIns="45700" rIns="91425" bIns="45700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endParaRPr lang="en-US" altLang="en-US" dirty="0">
              <a:solidFill>
                <a:srgbClr val="FFFFFF"/>
              </a:solidFill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5" name="Shape 16"/>
          <p:cNvSpPr txBox="1">
            <a:spLocks noChangeArrowheads="1"/>
          </p:cNvSpPr>
          <p:nvPr userDrawn="1"/>
        </p:nvSpPr>
        <p:spPr bwMode="auto">
          <a:xfrm>
            <a:off x="1828800" y="6477000"/>
            <a:ext cx="71628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5" tIns="45700" rIns="91425" bIns="4570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r" eaLnBrk="1" hangingPunct="1">
              <a:buClr>
                <a:srgbClr val="000000"/>
              </a:buClr>
              <a:buSzPct val="25000"/>
              <a:buFont typeface="Verdana" panose="020B0604030504040204" pitchFamily="34" charset="0"/>
              <a:buNone/>
            </a:pPr>
            <a:r>
              <a:rPr lang="en-US" altLang="en-US" sz="1200" dirty="0">
                <a:solidFill>
                  <a:srgbClr val="000000"/>
                </a:solidFill>
                <a:latin typeface="Verdana" panose="020B0604030504040204" pitchFamily="34" charset="0"/>
                <a:sym typeface="Verdana" panose="020B0604030504040204" pitchFamily="34" charset="0"/>
              </a:rPr>
              <a:t>Copyright © 2018, 2014, 2011 Pearson Education, Inc. All Rights Reserved</a:t>
            </a:r>
          </a:p>
        </p:txBody>
      </p:sp>
      <p:sp>
        <p:nvSpPr>
          <p:cNvPr id="44" name="Shape 44"/>
          <p:cNvSpPr txBox="1">
            <a:spLocks noGrp="1"/>
          </p:cNvSpPr>
          <p:nvPr>
            <p:ph type="ctrTitle"/>
          </p:nvPr>
        </p:nvSpPr>
        <p:spPr>
          <a:xfrm>
            <a:off x="685800" y="762000"/>
            <a:ext cx="7772400" cy="283845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buClr>
                <a:schemeClr val="lt1"/>
              </a:buClr>
              <a:buFont typeface="Times New Roman"/>
              <a:buNone/>
              <a:defRPr sz="3600" b="1" i="0" u="none" strike="noStrike" cap="none">
                <a:solidFill>
                  <a:schemeClr val="lt1"/>
                </a:solidFill>
                <a:latin typeface="+mj-lt"/>
                <a:ea typeface="Times New Roman"/>
                <a:cs typeface="Times New Roman"/>
                <a:sym typeface="Times New Roman"/>
              </a:defRPr>
            </a:lvl1pPr>
            <a:lvl2pPr lvl="1" indent="0">
              <a:spcBef>
                <a:spcPts val="0"/>
              </a:spcBef>
              <a:buNone/>
              <a:defRPr sz="1800"/>
            </a:lvl2pPr>
            <a:lvl3pPr lvl="2" indent="0">
              <a:spcBef>
                <a:spcPts val="0"/>
              </a:spcBef>
              <a:buNone/>
              <a:defRPr sz="1800"/>
            </a:lvl3pPr>
            <a:lvl4pPr lvl="3" indent="0">
              <a:spcBef>
                <a:spcPts val="0"/>
              </a:spcBef>
              <a:buNone/>
              <a:defRPr sz="1800"/>
            </a:lvl4pPr>
            <a:lvl5pPr lvl="4" indent="0">
              <a:spcBef>
                <a:spcPts val="0"/>
              </a:spcBef>
              <a:buNone/>
              <a:defRPr sz="1800"/>
            </a:lvl5pPr>
            <a:lvl6pPr lvl="5" indent="0">
              <a:spcBef>
                <a:spcPts val="0"/>
              </a:spcBef>
              <a:buNone/>
              <a:defRPr sz="1800"/>
            </a:lvl6pPr>
            <a:lvl7pPr lvl="6" indent="0">
              <a:spcBef>
                <a:spcPts val="0"/>
              </a:spcBef>
              <a:buNone/>
              <a:defRPr sz="1800"/>
            </a:lvl7pPr>
            <a:lvl8pPr lvl="7" indent="0">
              <a:spcBef>
                <a:spcPts val="0"/>
              </a:spcBef>
              <a:buNone/>
              <a:defRPr sz="1800"/>
            </a:lvl8pPr>
            <a:lvl9pPr lvl="8" indent="0">
              <a:spcBef>
                <a:spcPts val="0"/>
              </a:spcBef>
              <a:buNone/>
              <a:defRPr sz="1800"/>
            </a:lvl9pPr>
          </a:lstStyle>
          <a:p>
            <a:endParaRPr dirty="0"/>
          </a:p>
        </p:txBody>
      </p:sp>
      <p:sp>
        <p:nvSpPr>
          <p:cNvPr id="45" name="Shape 45"/>
          <p:cNvSpPr txBox="1">
            <a:spLocks noGrp="1"/>
          </p:cNvSpPr>
          <p:nvPr>
            <p:ph type="subTitle" idx="1"/>
          </p:nvPr>
        </p:nvSpPr>
        <p:spPr>
          <a:xfrm>
            <a:off x="674687" y="3962400"/>
            <a:ext cx="7794625" cy="17526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0" marR="0" lvl="0" indent="0" algn="l" rtl="0">
              <a:spcBef>
                <a:spcPts val="0"/>
              </a:spcBef>
              <a:buClr>
                <a:srgbClr val="007FA3"/>
              </a:buClr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ctr" rtl="0">
              <a:spcBef>
                <a:spcPts val="600"/>
              </a:spcBef>
              <a:buClr>
                <a:srgbClr val="007FA3"/>
              </a:buClr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ctr" rtl="0">
              <a:spcBef>
                <a:spcPts val="600"/>
              </a:spcBef>
              <a:buClr>
                <a:srgbClr val="007FA3"/>
              </a:buClr>
              <a:buFont typeface="Noto Sans Symbols"/>
              <a:buNone/>
              <a:defRPr sz="16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ctr" rtl="0">
              <a:spcBef>
                <a:spcPts val="600"/>
              </a:spcBef>
              <a:buClr>
                <a:srgbClr val="007FA3"/>
              </a:buClr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ctr" rtl="0">
              <a:spcBef>
                <a:spcPts val="600"/>
              </a:spcBef>
              <a:buClr>
                <a:srgbClr val="007FA3"/>
              </a:buClr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ctr" rtl="0">
              <a:spcBef>
                <a:spcPts val="300"/>
              </a:spcBef>
              <a:buClr>
                <a:srgbClr val="007FA3"/>
              </a:buClr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743200" marR="0" lvl="6" indent="0" algn="ctr" rtl="0">
              <a:spcBef>
                <a:spcPts val="300"/>
              </a:spcBef>
              <a:buClr>
                <a:srgbClr val="007FA3"/>
              </a:buClr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200400" marR="0" lvl="7" indent="0" algn="ctr" rtl="0">
              <a:spcBef>
                <a:spcPts val="300"/>
              </a:spcBef>
              <a:buClr>
                <a:srgbClr val="007FA3"/>
              </a:buClr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657600" marR="0" lvl="8" indent="0" algn="ctr" rtl="0">
              <a:spcBef>
                <a:spcPts val="300"/>
              </a:spcBef>
              <a:buClr>
                <a:srgbClr val="007FA3"/>
              </a:buClr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3663212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16"/>
          <p:cNvSpPr txBox="1">
            <a:spLocks noChangeArrowheads="1"/>
          </p:cNvSpPr>
          <p:nvPr userDrawn="1"/>
        </p:nvSpPr>
        <p:spPr bwMode="auto">
          <a:xfrm>
            <a:off x="1828800" y="6477000"/>
            <a:ext cx="71628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5" tIns="45700" rIns="91425" bIns="4570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r" eaLnBrk="1" hangingPunct="1">
              <a:buClr>
                <a:srgbClr val="000000"/>
              </a:buClr>
              <a:buSzPct val="25000"/>
              <a:buFont typeface="Verdana" panose="020B0604030504040204" pitchFamily="34" charset="0"/>
              <a:buNone/>
            </a:pPr>
            <a:r>
              <a:rPr lang="en-US" altLang="en-US" sz="1200" dirty="0">
                <a:solidFill>
                  <a:srgbClr val="000000"/>
                </a:solidFill>
                <a:latin typeface="Verdana" panose="020B0604030504040204" pitchFamily="34" charset="0"/>
                <a:sym typeface="Verdana" panose="020B0604030504040204" pitchFamily="34" charset="0"/>
              </a:rPr>
              <a:t>Copyright © 2018, 2014, 2011 Pearson Education, Inc. All Rights Reserved</a:t>
            </a:r>
          </a:p>
        </p:txBody>
      </p:sp>
    </p:spTree>
    <p:extLst>
      <p:ext uri="{BB962C8B-B14F-4D97-AF65-F5344CB8AC3E}">
        <p14:creationId xmlns:p14="http://schemas.microsoft.com/office/powerpoint/2010/main" val="29170972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+ Learning Objectives and Content"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16"/>
          <p:cNvSpPr txBox="1">
            <a:spLocks noChangeArrowheads="1"/>
          </p:cNvSpPr>
          <p:nvPr userDrawn="1"/>
        </p:nvSpPr>
        <p:spPr bwMode="auto">
          <a:xfrm>
            <a:off x="1828800" y="6477000"/>
            <a:ext cx="71628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5" tIns="45700" rIns="91425" bIns="4570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r" eaLnBrk="1" hangingPunct="1">
              <a:buClr>
                <a:srgbClr val="000000"/>
              </a:buClr>
              <a:buSzPct val="25000"/>
              <a:buFont typeface="Verdana" panose="020B0604030504040204" pitchFamily="34" charset="0"/>
              <a:buNone/>
            </a:pPr>
            <a:r>
              <a:rPr lang="en-US" altLang="en-US" sz="1200" dirty="0">
                <a:solidFill>
                  <a:srgbClr val="000000"/>
                </a:solidFill>
                <a:latin typeface="Verdana" panose="020B0604030504040204" pitchFamily="34" charset="0"/>
                <a:sym typeface="Verdana" panose="020B0604030504040204" pitchFamily="34" charset="0"/>
              </a:rPr>
              <a:t>Copyright © 2018, 2014, 2011 Pearson Education, Inc. All Rights Reserved</a:t>
            </a:r>
          </a:p>
        </p:txBody>
      </p:sp>
      <p:sp>
        <p:nvSpPr>
          <p:cNvPr id="58" name="Shape 58"/>
          <p:cNvSpPr txBox="1">
            <a:spLocks noGrp="1"/>
          </p:cNvSpPr>
          <p:nvPr>
            <p:ph type="title"/>
          </p:nvPr>
        </p:nvSpPr>
        <p:spPr>
          <a:xfrm>
            <a:off x="457200" y="215371"/>
            <a:ext cx="8229600" cy="622828"/>
          </a:xfrm>
          <a:prstGeom prst="rect">
            <a:avLst/>
          </a:prstGeom>
          <a:noFill/>
          <a:ln>
            <a:noFill/>
          </a:ln>
        </p:spPr>
        <p:txBody>
          <a:bodyPr anchor="t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buClr>
                <a:srgbClr val="007FA3"/>
              </a:buClr>
              <a:buFont typeface="Times New Roman"/>
              <a:buNone/>
              <a:defRPr sz="3400" b="1" i="0" u="none" strike="noStrike" cap="none">
                <a:solidFill>
                  <a:srgbClr val="007FA3"/>
                </a:solidFill>
                <a:latin typeface="+mj-lt"/>
                <a:ea typeface="Times New Roman"/>
                <a:cs typeface="Times New Roman"/>
                <a:sym typeface="Times New Roman"/>
              </a:defRPr>
            </a:lvl1pPr>
            <a:lvl2pPr lvl="1" indent="0">
              <a:spcBef>
                <a:spcPts val="0"/>
              </a:spcBef>
              <a:buNone/>
              <a:defRPr sz="1800"/>
            </a:lvl2pPr>
            <a:lvl3pPr lvl="2" indent="0">
              <a:spcBef>
                <a:spcPts val="0"/>
              </a:spcBef>
              <a:buNone/>
              <a:defRPr sz="1800"/>
            </a:lvl3pPr>
            <a:lvl4pPr lvl="3" indent="0">
              <a:spcBef>
                <a:spcPts val="0"/>
              </a:spcBef>
              <a:buNone/>
              <a:defRPr sz="1800"/>
            </a:lvl4pPr>
            <a:lvl5pPr lvl="4" indent="0">
              <a:spcBef>
                <a:spcPts val="0"/>
              </a:spcBef>
              <a:buNone/>
              <a:defRPr sz="1800"/>
            </a:lvl5pPr>
            <a:lvl6pPr lvl="5" indent="0">
              <a:spcBef>
                <a:spcPts val="0"/>
              </a:spcBef>
              <a:buNone/>
              <a:defRPr sz="1800"/>
            </a:lvl6pPr>
            <a:lvl7pPr lvl="6" indent="0">
              <a:spcBef>
                <a:spcPts val="0"/>
              </a:spcBef>
              <a:buNone/>
              <a:defRPr sz="1800"/>
            </a:lvl7pPr>
            <a:lvl8pPr lvl="7" indent="0">
              <a:spcBef>
                <a:spcPts val="0"/>
              </a:spcBef>
              <a:buNone/>
              <a:defRPr sz="1800"/>
            </a:lvl8pPr>
            <a:lvl9pPr lvl="8" indent="0">
              <a:spcBef>
                <a:spcPts val="0"/>
              </a:spcBef>
              <a:buNone/>
              <a:defRPr sz="1800"/>
            </a:lvl9pPr>
          </a:lstStyle>
          <a:p>
            <a:endParaRPr dirty="0"/>
          </a:p>
        </p:txBody>
      </p:sp>
      <p:sp>
        <p:nvSpPr>
          <p:cNvPr id="59" name="Shape 59"/>
          <p:cNvSpPr txBox="1">
            <a:spLocks noGrp="1"/>
          </p:cNvSpPr>
          <p:nvPr>
            <p:ph type="body" idx="1"/>
          </p:nvPr>
        </p:nvSpPr>
        <p:spPr>
          <a:xfrm>
            <a:off x="457200" y="816429"/>
            <a:ext cx="8229600" cy="402769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0" marR="0" lvl="0" indent="0" algn="l" rtl="0">
              <a:spcBef>
                <a:spcPts val="0"/>
              </a:spcBef>
              <a:buClr>
                <a:srgbClr val="007FA3"/>
              </a:buClr>
              <a:buFont typeface="Arial"/>
              <a:buNone/>
              <a:defRPr sz="1600" b="0" i="0" u="none" strike="noStrike" cap="none">
                <a:solidFill>
                  <a:srgbClr val="007FA3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spcBef>
                <a:spcPts val="0"/>
              </a:spcBef>
              <a:buClr>
                <a:srgbClr val="007FA3"/>
              </a:buClr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spcBef>
                <a:spcPts val="0"/>
              </a:spcBef>
              <a:buClr>
                <a:srgbClr val="007FA3"/>
              </a:buClr>
              <a:buFont typeface="Noto Sans Symbols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spcBef>
                <a:spcPts val="0"/>
              </a:spcBef>
              <a:buClr>
                <a:srgbClr val="007FA3"/>
              </a:buClr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spcBef>
                <a:spcPts val="0"/>
              </a:spcBef>
              <a:buClr>
                <a:srgbClr val="007FA3"/>
              </a:buClr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 rtl="0">
              <a:spcBef>
                <a:spcPts val="0"/>
              </a:spcBef>
              <a:buClr>
                <a:srgbClr val="007FA3"/>
              </a:buClr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 rtl="0">
              <a:spcBef>
                <a:spcPts val="0"/>
              </a:spcBef>
              <a:buClr>
                <a:srgbClr val="007FA3"/>
              </a:buClr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 rtl="0">
              <a:spcBef>
                <a:spcPts val="0"/>
              </a:spcBef>
              <a:buClr>
                <a:srgbClr val="007FA3"/>
              </a:buClr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 rtl="0">
              <a:spcBef>
                <a:spcPts val="0"/>
              </a:spcBef>
              <a:buClr>
                <a:srgbClr val="007FA3"/>
              </a:buClr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60" name="Shape 60"/>
          <p:cNvSpPr txBox="1">
            <a:spLocks noGrp="1"/>
          </p:cNvSpPr>
          <p:nvPr>
            <p:ph type="body" idx="2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256032" marR="0" lvl="0" indent="-154432" algn="l" rtl="0">
              <a:spcBef>
                <a:spcPts val="1500"/>
              </a:spcBef>
              <a:buClr>
                <a:srgbClr val="007FA3"/>
              </a:buClr>
              <a:buSzPct val="1000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742950" marR="0" lvl="1" indent="-184150" algn="l" rtl="0">
              <a:spcBef>
                <a:spcPts val="600"/>
              </a:spcBef>
              <a:buClr>
                <a:srgbClr val="007FA3"/>
              </a:buClr>
              <a:buSzPct val="100000"/>
              <a:buFont typeface="Arial"/>
              <a:buChar char="–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143000" marR="0" lvl="2" indent="-127000" algn="l" rtl="0">
              <a:spcBef>
                <a:spcPts val="600"/>
              </a:spcBef>
              <a:buClr>
                <a:srgbClr val="007FA3"/>
              </a:buClr>
              <a:buSzPct val="100000"/>
              <a:buFont typeface="Noto Sans Symbols"/>
              <a:buChar char="▪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600200" marR="0" lvl="3" indent="-127000" algn="l" rtl="0">
              <a:spcBef>
                <a:spcPts val="600"/>
              </a:spcBef>
              <a:buClr>
                <a:srgbClr val="007FA3"/>
              </a:buClr>
              <a:buSzPct val="100000"/>
              <a:buFont typeface="Arial"/>
              <a:buChar char="–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057400" marR="0" lvl="4" indent="-127000" algn="l" rtl="0">
              <a:spcBef>
                <a:spcPts val="600"/>
              </a:spcBef>
              <a:buClr>
                <a:srgbClr val="007FA3"/>
              </a:buClr>
              <a:buSzPct val="1000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514600" marR="0" lvl="5" indent="-127000" algn="l" rtl="0">
              <a:spcBef>
                <a:spcPts val="300"/>
              </a:spcBef>
              <a:buClr>
                <a:srgbClr val="007FA3"/>
              </a:buClr>
              <a:buSzPct val="1000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971800" marR="0" lvl="6" indent="-127000" algn="l" rtl="0">
              <a:spcBef>
                <a:spcPts val="300"/>
              </a:spcBef>
              <a:buClr>
                <a:srgbClr val="007FA3"/>
              </a:buClr>
              <a:buSzPct val="1000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429000" marR="0" lvl="7" indent="-127000" algn="l" rtl="0">
              <a:spcBef>
                <a:spcPts val="300"/>
              </a:spcBef>
              <a:buClr>
                <a:srgbClr val="007FA3"/>
              </a:buClr>
              <a:buSzPct val="1000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886200" marR="0" lvl="8" indent="-127000" algn="l" rtl="0">
              <a:spcBef>
                <a:spcPts val="300"/>
              </a:spcBef>
              <a:buClr>
                <a:srgbClr val="007FA3"/>
              </a:buClr>
              <a:buSzPct val="1000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5001886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igure + Caption"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16"/>
          <p:cNvSpPr txBox="1">
            <a:spLocks noChangeArrowheads="1"/>
          </p:cNvSpPr>
          <p:nvPr userDrawn="1"/>
        </p:nvSpPr>
        <p:spPr bwMode="auto">
          <a:xfrm>
            <a:off x="1828800" y="6477000"/>
            <a:ext cx="71628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5" tIns="45700" rIns="91425" bIns="4570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r" eaLnBrk="1" hangingPunct="1">
              <a:buClr>
                <a:srgbClr val="000000"/>
              </a:buClr>
              <a:buSzPct val="25000"/>
              <a:buFont typeface="Verdana" panose="020B0604030504040204" pitchFamily="34" charset="0"/>
              <a:buNone/>
            </a:pPr>
            <a:r>
              <a:rPr lang="en-US" altLang="en-US" sz="1200" dirty="0">
                <a:solidFill>
                  <a:srgbClr val="000000"/>
                </a:solidFill>
                <a:latin typeface="Verdana" panose="020B0604030504040204" pitchFamily="34" charset="0"/>
                <a:sym typeface="Verdana" panose="020B0604030504040204" pitchFamily="34" charset="0"/>
              </a:rPr>
              <a:t>Copyright © 2018, 2014, 2011 Pearson Education, Inc. All Rights Reserved</a:t>
            </a:r>
          </a:p>
        </p:txBody>
      </p:sp>
      <p:sp>
        <p:nvSpPr>
          <p:cNvPr id="65" name="Shape 65"/>
          <p:cNvSpPr txBox="1">
            <a:spLocks noGrp="1"/>
          </p:cNvSpPr>
          <p:nvPr>
            <p:ph type="title"/>
          </p:nvPr>
        </p:nvSpPr>
        <p:spPr>
          <a:xfrm>
            <a:off x="457200" y="228600"/>
            <a:ext cx="8229600" cy="1066799"/>
          </a:xfrm>
          <a:prstGeom prst="rect">
            <a:avLst/>
          </a:prstGeom>
          <a:noFill/>
          <a:ln>
            <a:noFill/>
          </a:ln>
        </p:spPr>
        <p:txBody>
          <a:bodyPr anchor="t"/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buClr>
                <a:srgbClr val="007FA3"/>
              </a:buClr>
              <a:buFont typeface="Times New Roman"/>
              <a:buNone/>
              <a:defRPr sz="4000" b="1" i="0" u="none" strike="noStrike" cap="none">
                <a:solidFill>
                  <a:srgbClr val="007FA3"/>
                </a:solidFill>
                <a:latin typeface="+mj-lt"/>
                <a:ea typeface="Times New Roman"/>
                <a:cs typeface="Times New Roman"/>
                <a:sym typeface="Times New Roman"/>
              </a:defRPr>
            </a:lvl1pPr>
            <a:lvl2pPr lvl="1" indent="0">
              <a:spcBef>
                <a:spcPts val="0"/>
              </a:spcBef>
              <a:buNone/>
              <a:defRPr sz="1800"/>
            </a:lvl2pPr>
            <a:lvl3pPr lvl="2" indent="0">
              <a:spcBef>
                <a:spcPts val="0"/>
              </a:spcBef>
              <a:buNone/>
              <a:defRPr sz="1800"/>
            </a:lvl3pPr>
            <a:lvl4pPr lvl="3" indent="0">
              <a:spcBef>
                <a:spcPts val="0"/>
              </a:spcBef>
              <a:buNone/>
              <a:defRPr sz="1800"/>
            </a:lvl4pPr>
            <a:lvl5pPr lvl="4" indent="0">
              <a:spcBef>
                <a:spcPts val="0"/>
              </a:spcBef>
              <a:buNone/>
              <a:defRPr sz="1800"/>
            </a:lvl5pPr>
            <a:lvl6pPr lvl="5" indent="0">
              <a:spcBef>
                <a:spcPts val="0"/>
              </a:spcBef>
              <a:buNone/>
              <a:defRPr sz="1800"/>
            </a:lvl6pPr>
            <a:lvl7pPr lvl="6" indent="0">
              <a:spcBef>
                <a:spcPts val="0"/>
              </a:spcBef>
              <a:buNone/>
              <a:defRPr sz="1800"/>
            </a:lvl7pPr>
            <a:lvl8pPr lvl="7" indent="0">
              <a:spcBef>
                <a:spcPts val="0"/>
              </a:spcBef>
              <a:buNone/>
              <a:defRPr sz="1800"/>
            </a:lvl8pPr>
            <a:lvl9pPr lvl="8" indent="0">
              <a:spcBef>
                <a:spcPts val="0"/>
              </a:spcBef>
              <a:buNone/>
              <a:defRPr sz="1800"/>
            </a:lvl9pPr>
          </a:lstStyle>
          <a:p>
            <a:endParaRPr dirty="0"/>
          </a:p>
        </p:txBody>
      </p:sp>
      <p:sp>
        <p:nvSpPr>
          <p:cNvPr id="66" name="Shape 66"/>
          <p:cNvSpPr txBox="1">
            <a:spLocks noGrp="1"/>
          </p:cNvSpPr>
          <p:nvPr>
            <p:ph type="body" idx="1"/>
          </p:nvPr>
        </p:nvSpPr>
        <p:spPr>
          <a:xfrm>
            <a:off x="457200" y="5368160"/>
            <a:ext cx="8229600" cy="916856"/>
          </a:xfrm>
          <a:prstGeom prst="rect">
            <a:avLst/>
          </a:prstGeom>
          <a:noFill/>
          <a:ln>
            <a:noFill/>
          </a:ln>
        </p:spPr>
        <p:txBody>
          <a:bodyPr anchor="b"/>
          <a:lstStyle>
            <a:lvl1pPr marL="0" marR="0" lvl="0" indent="0" algn="ctr" rtl="0">
              <a:spcBef>
                <a:spcPts val="0"/>
              </a:spcBef>
              <a:buClr>
                <a:srgbClr val="007FA3"/>
              </a:buClr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spcBef>
                <a:spcPts val="0"/>
              </a:spcBef>
              <a:buClr>
                <a:srgbClr val="007FA3"/>
              </a:buClr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spcBef>
                <a:spcPts val="0"/>
              </a:spcBef>
              <a:buClr>
                <a:srgbClr val="007FA3"/>
              </a:buClr>
              <a:buFont typeface="Noto Sans Symbols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spcBef>
                <a:spcPts val="0"/>
              </a:spcBef>
              <a:buClr>
                <a:srgbClr val="007FA3"/>
              </a:buClr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spcBef>
                <a:spcPts val="0"/>
              </a:spcBef>
              <a:buClr>
                <a:srgbClr val="007FA3"/>
              </a:buClr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 rtl="0">
              <a:spcBef>
                <a:spcPts val="0"/>
              </a:spcBef>
              <a:buClr>
                <a:srgbClr val="007FA3"/>
              </a:buClr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 rtl="0">
              <a:spcBef>
                <a:spcPts val="0"/>
              </a:spcBef>
              <a:buClr>
                <a:srgbClr val="007FA3"/>
              </a:buClr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 rtl="0">
              <a:spcBef>
                <a:spcPts val="0"/>
              </a:spcBef>
              <a:buClr>
                <a:srgbClr val="007FA3"/>
              </a:buClr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 rtl="0">
              <a:spcBef>
                <a:spcPts val="0"/>
              </a:spcBef>
              <a:buClr>
                <a:srgbClr val="007FA3"/>
              </a:buClr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7920624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Two Conten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16"/>
          <p:cNvSpPr txBox="1">
            <a:spLocks noChangeArrowheads="1"/>
          </p:cNvSpPr>
          <p:nvPr userDrawn="1"/>
        </p:nvSpPr>
        <p:spPr bwMode="auto">
          <a:xfrm>
            <a:off x="1828800" y="6477000"/>
            <a:ext cx="71628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5" tIns="45700" rIns="91425" bIns="4570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r" eaLnBrk="1" hangingPunct="1">
              <a:buClr>
                <a:srgbClr val="000000"/>
              </a:buClr>
              <a:buSzPct val="25000"/>
              <a:buFont typeface="Verdana" panose="020B0604030504040204" pitchFamily="34" charset="0"/>
              <a:buNone/>
            </a:pPr>
            <a:r>
              <a:rPr lang="en-US" altLang="en-US" sz="1200" dirty="0">
                <a:solidFill>
                  <a:srgbClr val="000000"/>
                </a:solidFill>
                <a:latin typeface="Verdana" panose="020B0604030504040204" pitchFamily="34" charset="0"/>
                <a:sym typeface="Verdana" panose="020B0604030504040204" pitchFamily="34" charset="0"/>
              </a:rPr>
              <a:t>Copyright © 2018, 2014, 2011 Pearson Education, Inc. All Rights Reserved</a:t>
            </a:r>
          </a:p>
        </p:txBody>
      </p:sp>
      <p:sp>
        <p:nvSpPr>
          <p:cNvPr id="73" name="Shape 73"/>
          <p:cNvSpPr txBox="1">
            <a:spLocks noGrp="1"/>
          </p:cNvSpPr>
          <p:nvPr>
            <p:ph type="title"/>
          </p:nvPr>
        </p:nvSpPr>
        <p:spPr>
          <a:xfrm>
            <a:off x="457200" y="215371"/>
            <a:ext cx="8229600" cy="1097279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buClr>
                <a:srgbClr val="007FA3"/>
              </a:buClr>
              <a:buFont typeface="Times New Roman"/>
              <a:buNone/>
              <a:defRPr sz="4000" b="1" i="0" u="none" strike="noStrike" cap="none">
                <a:solidFill>
                  <a:srgbClr val="007FA3"/>
                </a:solidFill>
                <a:latin typeface="+mj-lt"/>
                <a:ea typeface="Times New Roman"/>
                <a:cs typeface="Times New Roman"/>
                <a:sym typeface="Times New Roman"/>
              </a:defRPr>
            </a:lvl1pPr>
            <a:lvl2pPr lvl="1" indent="0">
              <a:spcBef>
                <a:spcPts val="0"/>
              </a:spcBef>
              <a:buNone/>
              <a:defRPr sz="1800"/>
            </a:lvl2pPr>
            <a:lvl3pPr lvl="2" indent="0">
              <a:spcBef>
                <a:spcPts val="0"/>
              </a:spcBef>
              <a:buNone/>
              <a:defRPr sz="1800"/>
            </a:lvl3pPr>
            <a:lvl4pPr lvl="3" indent="0">
              <a:spcBef>
                <a:spcPts val="0"/>
              </a:spcBef>
              <a:buNone/>
              <a:defRPr sz="1800"/>
            </a:lvl4pPr>
            <a:lvl5pPr lvl="4" indent="0">
              <a:spcBef>
                <a:spcPts val="0"/>
              </a:spcBef>
              <a:buNone/>
              <a:defRPr sz="1800"/>
            </a:lvl5pPr>
            <a:lvl6pPr lvl="5" indent="0">
              <a:spcBef>
                <a:spcPts val="0"/>
              </a:spcBef>
              <a:buNone/>
              <a:defRPr sz="1800"/>
            </a:lvl6pPr>
            <a:lvl7pPr lvl="6" indent="0">
              <a:spcBef>
                <a:spcPts val="0"/>
              </a:spcBef>
              <a:buNone/>
              <a:defRPr sz="1800"/>
            </a:lvl7pPr>
            <a:lvl8pPr lvl="7" indent="0">
              <a:spcBef>
                <a:spcPts val="0"/>
              </a:spcBef>
              <a:buNone/>
              <a:defRPr sz="1800"/>
            </a:lvl8pPr>
            <a:lvl9pPr lvl="8" indent="0">
              <a:spcBef>
                <a:spcPts val="0"/>
              </a:spcBef>
              <a:buNone/>
              <a:defRPr sz="1800"/>
            </a:lvl9pPr>
          </a:lstStyle>
          <a:p>
            <a:endParaRPr dirty="0"/>
          </a:p>
        </p:txBody>
      </p:sp>
      <p:sp>
        <p:nvSpPr>
          <p:cNvPr id="74" name="Shape 74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2163763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256032" marR="0" lvl="0" indent="-154432" algn="l" rtl="0">
              <a:spcBef>
                <a:spcPts val="1500"/>
              </a:spcBef>
              <a:buClr>
                <a:srgbClr val="007FA3"/>
              </a:buClr>
              <a:buSzPct val="1000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742950" marR="0" lvl="1" indent="-184150" algn="l" rtl="0">
              <a:spcBef>
                <a:spcPts val="600"/>
              </a:spcBef>
              <a:buClr>
                <a:srgbClr val="007FA3"/>
              </a:buClr>
              <a:buSzPct val="100000"/>
              <a:buFont typeface="Arial"/>
              <a:buChar char="–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143000" marR="0" lvl="2" indent="-127000" algn="l" rtl="0">
              <a:spcBef>
                <a:spcPts val="600"/>
              </a:spcBef>
              <a:buClr>
                <a:srgbClr val="007FA3"/>
              </a:buClr>
              <a:buSzPct val="100000"/>
              <a:buFont typeface="Noto Sans Symbols"/>
              <a:buChar char="▪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600200" marR="0" lvl="3" indent="-127000" algn="l" rtl="0">
              <a:spcBef>
                <a:spcPts val="600"/>
              </a:spcBef>
              <a:buClr>
                <a:srgbClr val="007FA3"/>
              </a:buClr>
              <a:buSzPct val="100000"/>
              <a:buFont typeface="Arial"/>
              <a:buChar char="–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057400" marR="0" lvl="4" indent="-127000" algn="l" rtl="0">
              <a:spcBef>
                <a:spcPts val="600"/>
              </a:spcBef>
              <a:buClr>
                <a:srgbClr val="007FA3"/>
              </a:buClr>
              <a:buSzPct val="1000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514600" marR="0" lvl="5" indent="-139700" algn="l" rtl="0">
              <a:spcBef>
                <a:spcPts val="300"/>
              </a:spcBef>
              <a:buClr>
                <a:srgbClr val="007FA3"/>
              </a:buClr>
              <a:buSzPct val="1000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971800" marR="0" lvl="6" indent="-139700" algn="l" rtl="0">
              <a:spcBef>
                <a:spcPts val="300"/>
              </a:spcBef>
              <a:buClr>
                <a:srgbClr val="007FA3"/>
              </a:buClr>
              <a:buSzPct val="1000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429000" marR="0" lvl="7" indent="-139700" algn="l" rtl="0">
              <a:spcBef>
                <a:spcPts val="300"/>
              </a:spcBef>
              <a:buClr>
                <a:srgbClr val="007FA3"/>
              </a:buClr>
              <a:buSzPct val="1000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886200" marR="0" lvl="8" indent="-139700" algn="l" rtl="0">
              <a:spcBef>
                <a:spcPts val="300"/>
              </a:spcBef>
              <a:buClr>
                <a:srgbClr val="007FA3"/>
              </a:buClr>
              <a:buSzPct val="1000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75" name="Shape 75"/>
          <p:cNvSpPr txBox="1">
            <a:spLocks noGrp="1"/>
          </p:cNvSpPr>
          <p:nvPr>
            <p:ph type="body" idx="2"/>
          </p:nvPr>
        </p:nvSpPr>
        <p:spPr>
          <a:xfrm>
            <a:off x="457200" y="3962400"/>
            <a:ext cx="8229600" cy="2163763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256032" marR="0" lvl="0" indent="-154432" algn="l" rtl="0">
              <a:spcBef>
                <a:spcPts val="1500"/>
              </a:spcBef>
              <a:buClr>
                <a:srgbClr val="007FA3"/>
              </a:buClr>
              <a:buSzPct val="1000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742950" marR="0" lvl="1" indent="-184150" algn="l" rtl="0">
              <a:spcBef>
                <a:spcPts val="600"/>
              </a:spcBef>
              <a:buClr>
                <a:srgbClr val="007FA3"/>
              </a:buClr>
              <a:buSzPct val="100000"/>
              <a:buFont typeface="Arial"/>
              <a:buChar char="–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143000" marR="0" lvl="2" indent="-127000" algn="l" rtl="0">
              <a:spcBef>
                <a:spcPts val="600"/>
              </a:spcBef>
              <a:buClr>
                <a:srgbClr val="007FA3"/>
              </a:buClr>
              <a:buSzPct val="100000"/>
              <a:buFont typeface="Noto Sans Symbols"/>
              <a:buChar char="▪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600200" marR="0" lvl="3" indent="-127000" algn="l" rtl="0">
              <a:spcBef>
                <a:spcPts val="600"/>
              </a:spcBef>
              <a:buClr>
                <a:srgbClr val="007FA3"/>
              </a:buClr>
              <a:buSzPct val="100000"/>
              <a:buFont typeface="Arial"/>
              <a:buChar char="–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057400" marR="0" lvl="4" indent="-127000" algn="l" rtl="0">
              <a:spcBef>
                <a:spcPts val="600"/>
              </a:spcBef>
              <a:buClr>
                <a:srgbClr val="007FA3"/>
              </a:buClr>
              <a:buSzPct val="1000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514600" marR="0" lvl="5" indent="-139700" algn="l" rtl="0">
              <a:spcBef>
                <a:spcPts val="300"/>
              </a:spcBef>
              <a:buClr>
                <a:srgbClr val="007FA3"/>
              </a:buClr>
              <a:buSzPct val="1000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971800" marR="0" lvl="6" indent="-139700" algn="l" rtl="0">
              <a:spcBef>
                <a:spcPts val="300"/>
              </a:spcBef>
              <a:buClr>
                <a:srgbClr val="007FA3"/>
              </a:buClr>
              <a:buSzPct val="1000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429000" marR="0" lvl="7" indent="-139700" algn="l" rtl="0">
              <a:spcBef>
                <a:spcPts val="300"/>
              </a:spcBef>
              <a:buClr>
                <a:srgbClr val="007FA3"/>
              </a:buClr>
              <a:buSzPct val="1000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886200" marR="0" lvl="8" indent="-139700" algn="l" rtl="0">
              <a:spcBef>
                <a:spcPts val="300"/>
              </a:spcBef>
              <a:buClr>
                <a:srgbClr val="007FA3"/>
              </a:buClr>
              <a:buSzPct val="1000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3454726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16"/>
          <p:cNvSpPr txBox="1">
            <a:spLocks noChangeArrowheads="1"/>
          </p:cNvSpPr>
          <p:nvPr userDrawn="1"/>
        </p:nvSpPr>
        <p:spPr bwMode="auto">
          <a:xfrm>
            <a:off x="1828800" y="6477000"/>
            <a:ext cx="71628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5" tIns="45700" rIns="91425" bIns="4570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r" eaLnBrk="1" hangingPunct="1">
              <a:buClr>
                <a:srgbClr val="000000"/>
              </a:buClr>
              <a:buSzPct val="25000"/>
              <a:buFont typeface="Verdana" panose="020B0604030504040204" pitchFamily="34" charset="0"/>
              <a:buNone/>
            </a:pPr>
            <a:r>
              <a:rPr lang="en-US" altLang="en-US" sz="1200" dirty="0">
                <a:solidFill>
                  <a:srgbClr val="000000"/>
                </a:solidFill>
                <a:latin typeface="Verdana" panose="020B0604030504040204" pitchFamily="34" charset="0"/>
                <a:sym typeface="Verdana" panose="020B0604030504040204" pitchFamily="34" charset="0"/>
              </a:rPr>
              <a:t>Copyright © 2018, 2014, 2011 Pearson Education, Inc. All Rights Reserved</a:t>
            </a:r>
          </a:p>
        </p:txBody>
      </p:sp>
      <p:sp>
        <p:nvSpPr>
          <p:cNvPr id="80" name="Shape 80"/>
          <p:cNvSpPr txBox="1">
            <a:spLocks noGrp="1"/>
          </p:cNvSpPr>
          <p:nvPr>
            <p:ph type="title"/>
          </p:nvPr>
        </p:nvSpPr>
        <p:spPr>
          <a:xfrm>
            <a:off x="685800" y="1447800"/>
            <a:ext cx="7772400" cy="215265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buClr>
                <a:srgbClr val="007FA3"/>
              </a:buClr>
              <a:buFont typeface="Times New Roman"/>
              <a:buNone/>
              <a:defRPr sz="4000" b="1" i="0" u="none" strike="noStrike" cap="none">
                <a:solidFill>
                  <a:srgbClr val="007FA3"/>
                </a:solidFill>
                <a:latin typeface="+mj-lt"/>
                <a:ea typeface="Times New Roman"/>
                <a:cs typeface="Times New Roman"/>
                <a:sym typeface="Times New Roman"/>
              </a:defRPr>
            </a:lvl1pPr>
            <a:lvl2pPr lvl="1" indent="0">
              <a:spcBef>
                <a:spcPts val="0"/>
              </a:spcBef>
              <a:buNone/>
              <a:defRPr sz="1800"/>
            </a:lvl2pPr>
            <a:lvl3pPr lvl="2" indent="0">
              <a:spcBef>
                <a:spcPts val="0"/>
              </a:spcBef>
              <a:buNone/>
              <a:defRPr sz="1800"/>
            </a:lvl3pPr>
            <a:lvl4pPr lvl="3" indent="0">
              <a:spcBef>
                <a:spcPts val="0"/>
              </a:spcBef>
              <a:buNone/>
              <a:defRPr sz="1800"/>
            </a:lvl4pPr>
            <a:lvl5pPr lvl="4" indent="0">
              <a:spcBef>
                <a:spcPts val="0"/>
              </a:spcBef>
              <a:buNone/>
              <a:defRPr sz="1800"/>
            </a:lvl5pPr>
            <a:lvl6pPr lvl="5" indent="0">
              <a:spcBef>
                <a:spcPts val="0"/>
              </a:spcBef>
              <a:buNone/>
              <a:defRPr sz="1800"/>
            </a:lvl6pPr>
            <a:lvl7pPr lvl="6" indent="0">
              <a:spcBef>
                <a:spcPts val="0"/>
              </a:spcBef>
              <a:buNone/>
              <a:defRPr sz="1800"/>
            </a:lvl7pPr>
            <a:lvl8pPr lvl="7" indent="0">
              <a:spcBef>
                <a:spcPts val="0"/>
              </a:spcBef>
              <a:buNone/>
              <a:defRPr sz="1800"/>
            </a:lvl8pPr>
            <a:lvl9pPr lvl="8" indent="0">
              <a:spcBef>
                <a:spcPts val="0"/>
              </a:spcBef>
              <a:buNone/>
              <a:defRPr sz="1800"/>
            </a:lvl9pPr>
          </a:lstStyle>
          <a:p>
            <a:endParaRPr dirty="0"/>
          </a:p>
        </p:txBody>
      </p:sp>
      <p:sp>
        <p:nvSpPr>
          <p:cNvPr id="81" name="Shape 81"/>
          <p:cNvSpPr txBox="1">
            <a:spLocks noGrp="1"/>
          </p:cNvSpPr>
          <p:nvPr>
            <p:ph type="body" idx="1"/>
          </p:nvPr>
        </p:nvSpPr>
        <p:spPr>
          <a:xfrm>
            <a:off x="674687" y="3962400"/>
            <a:ext cx="7794626" cy="17526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0" marR="0" lvl="0" indent="0" algn="l" rtl="0">
              <a:spcBef>
                <a:spcPts val="0"/>
              </a:spcBef>
              <a:buClr>
                <a:srgbClr val="007FA3"/>
              </a:buClr>
              <a:buFont typeface="Arial"/>
              <a:buNone/>
              <a:defRPr sz="1600" b="0" i="0" u="none" strike="noStrike" cap="none">
                <a:solidFill>
                  <a:srgbClr val="007FA3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spcBef>
                <a:spcPts val="600"/>
              </a:spcBef>
              <a:buClr>
                <a:srgbClr val="007FA3"/>
              </a:buClr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spcBef>
                <a:spcPts val="600"/>
              </a:spcBef>
              <a:buClr>
                <a:srgbClr val="007FA3"/>
              </a:buClr>
              <a:buFont typeface="Noto Sans Symbols"/>
              <a:buNone/>
              <a:defRPr sz="16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spcBef>
                <a:spcPts val="600"/>
              </a:spcBef>
              <a:buClr>
                <a:srgbClr val="007FA3"/>
              </a:buClr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spcBef>
                <a:spcPts val="600"/>
              </a:spcBef>
              <a:buClr>
                <a:srgbClr val="007FA3"/>
              </a:buClr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spcBef>
                <a:spcPts val="300"/>
              </a:spcBef>
              <a:buClr>
                <a:srgbClr val="007FA3"/>
              </a:buClr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743200" marR="0" lvl="6" indent="0" algn="l" rtl="0">
              <a:spcBef>
                <a:spcPts val="300"/>
              </a:spcBef>
              <a:buClr>
                <a:srgbClr val="007FA3"/>
              </a:buClr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200400" marR="0" lvl="7" indent="0" algn="l" rtl="0">
              <a:spcBef>
                <a:spcPts val="300"/>
              </a:spcBef>
              <a:buClr>
                <a:srgbClr val="007FA3"/>
              </a:buClr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657600" marR="0" lvl="8" indent="0" algn="l" rtl="0">
              <a:spcBef>
                <a:spcPts val="300"/>
              </a:spcBef>
              <a:buClr>
                <a:srgbClr val="007FA3"/>
              </a:buClr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5506478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16"/>
          <p:cNvSpPr txBox="1">
            <a:spLocks noChangeArrowheads="1"/>
          </p:cNvSpPr>
          <p:nvPr userDrawn="1"/>
        </p:nvSpPr>
        <p:spPr bwMode="auto">
          <a:xfrm>
            <a:off x="1828800" y="6477000"/>
            <a:ext cx="71628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5" tIns="45700" rIns="91425" bIns="4570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r" eaLnBrk="1" hangingPunct="1">
              <a:buClr>
                <a:srgbClr val="000000"/>
              </a:buClr>
              <a:buSzPct val="25000"/>
              <a:buFont typeface="Verdana" panose="020B0604030504040204" pitchFamily="34" charset="0"/>
              <a:buNone/>
            </a:pPr>
            <a:r>
              <a:rPr lang="en-US" altLang="en-US" sz="1200" dirty="0">
                <a:solidFill>
                  <a:srgbClr val="000000"/>
                </a:solidFill>
                <a:latin typeface="Verdana" panose="020B0604030504040204" pitchFamily="34" charset="0"/>
                <a:sym typeface="Verdana" panose="020B0604030504040204" pitchFamily="34" charset="0"/>
              </a:rPr>
              <a:t>Copyright © 2018, 2014, 2011 Pearson Education, Inc. All Rights Reserved</a:t>
            </a:r>
          </a:p>
        </p:txBody>
      </p:sp>
      <p:sp>
        <p:nvSpPr>
          <p:cNvPr id="86" name="Shape 86"/>
          <p:cNvSpPr txBox="1">
            <a:spLocks noGrp="1"/>
          </p:cNvSpPr>
          <p:nvPr>
            <p:ph type="title"/>
          </p:nvPr>
        </p:nvSpPr>
        <p:spPr>
          <a:xfrm>
            <a:off x="457200" y="215371"/>
            <a:ext cx="8229600" cy="1097279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buClr>
                <a:srgbClr val="007FA3"/>
              </a:buClr>
              <a:buFont typeface="Times New Roman"/>
              <a:buNone/>
              <a:defRPr sz="4000" b="1" i="0" u="none" strike="noStrike" cap="none">
                <a:solidFill>
                  <a:srgbClr val="007FA3"/>
                </a:solidFill>
                <a:latin typeface="+mj-lt"/>
                <a:ea typeface="Times New Roman"/>
                <a:cs typeface="Times New Roman"/>
                <a:sym typeface="Times New Roman"/>
              </a:defRPr>
            </a:lvl1pPr>
            <a:lvl2pPr lvl="1" indent="0">
              <a:spcBef>
                <a:spcPts val="0"/>
              </a:spcBef>
              <a:buNone/>
              <a:defRPr sz="1800"/>
            </a:lvl2pPr>
            <a:lvl3pPr lvl="2" indent="0">
              <a:spcBef>
                <a:spcPts val="0"/>
              </a:spcBef>
              <a:buNone/>
              <a:defRPr sz="1800"/>
            </a:lvl3pPr>
            <a:lvl4pPr lvl="3" indent="0">
              <a:spcBef>
                <a:spcPts val="0"/>
              </a:spcBef>
              <a:buNone/>
              <a:defRPr sz="1800"/>
            </a:lvl4pPr>
            <a:lvl5pPr lvl="4" indent="0">
              <a:spcBef>
                <a:spcPts val="0"/>
              </a:spcBef>
              <a:buNone/>
              <a:defRPr sz="1800"/>
            </a:lvl5pPr>
            <a:lvl6pPr lvl="5" indent="0">
              <a:spcBef>
                <a:spcPts val="0"/>
              </a:spcBef>
              <a:buNone/>
              <a:defRPr sz="1800"/>
            </a:lvl6pPr>
            <a:lvl7pPr lvl="6" indent="0">
              <a:spcBef>
                <a:spcPts val="0"/>
              </a:spcBef>
              <a:buNone/>
              <a:defRPr sz="1800"/>
            </a:lvl7pPr>
            <a:lvl8pPr lvl="7" indent="0">
              <a:spcBef>
                <a:spcPts val="0"/>
              </a:spcBef>
              <a:buNone/>
              <a:defRPr sz="1800"/>
            </a:lvl8pPr>
            <a:lvl9pPr lvl="8" indent="0">
              <a:spcBef>
                <a:spcPts val="0"/>
              </a:spcBef>
              <a:buNone/>
              <a:defRPr sz="1800"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0951161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42416" y="2514601"/>
            <a:ext cx="6600451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42416" y="4777380"/>
            <a:ext cx="6600451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3A977F-2504-E741-85B4-8F01994E1F25}" type="datetimeFigureOut">
              <a:rPr lang="en-US" dirty="0"/>
              <a:t>1/30/20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8"/>
          <p:cNvSpPr/>
          <p:nvPr/>
        </p:nvSpPr>
        <p:spPr bwMode="auto">
          <a:xfrm>
            <a:off x="-31719" y="4321158"/>
            <a:ext cx="1395473" cy="781781"/>
          </a:xfrm>
          <a:custGeom>
            <a:avLst/>
            <a:gdLst/>
            <a:ahLst/>
            <a:cxnLst/>
            <a:rect l="l" t="t" r="r" b="b"/>
            <a:pathLst>
              <a:path w="8042" h="10000">
                <a:moveTo>
                  <a:pt x="5799" y="10000"/>
                </a:moveTo>
                <a:cubicBezTo>
                  <a:pt x="5880" y="10000"/>
                  <a:pt x="5934" y="9940"/>
                  <a:pt x="5961" y="9880"/>
                </a:cubicBezTo>
                <a:cubicBezTo>
                  <a:pt x="5961" y="9820"/>
                  <a:pt x="5988" y="9820"/>
                  <a:pt x="5988" y="9820"/>
                </a:cubicBezTo>
                <a:lnTo>
                  <a:pt x="8042" y="5260"/>
                </a:lnTo>
                <a:cubicBezTo>
                  <a:pt x="8096" y="5140"/>
                  <a:pt x="8096" y="4901"/>
                  <a:pt x="8042" y="4721"/>
                </a:cubicBezTo>
                <a:lnTo>
                  <a:pt x="5988" y="221"/>
                </a:lnTo>
                <a:cubicBezTo>
                  <a:pt x="5988" y="160"/>
                  <a:pt x="5961" y="160"/>
                  <a:pt x="5961" y="160"/>
                </a:cubicBezTo>
                <a:cubicBezTo>
                  <a:pt x="5934" y="101"/>
                  <a:pt x="5880" y="41"/>
                  <a:pt x="5799" y="41"/>
                </a:cubicBezTo>
                <a:lnTo>
                  <a:pt x="18" y="0"/>
                </a:lnTo>
                <a:cubicBezTo>
                  <a:pt x="12" y="3330"/>
                  <a:pt x="6" y="6661"/>
                  <a:pt x="0" y="9991"/>
                </a:cubicBezTo>
                <a:lnTo>
                  <a:pt x="5799" y="10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23334" y="4529541"/>
            <a:ext cx="584978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8" name="Shape 16">
            <a:extLst>
              <a:ext uri="{FF2B5EF4-FFF2-40B4-BE49-F238E27FC236}">
                <a16:creationId xmlns:a16="http://schemas.microsoft.com/office/drawing/2014/main" id="{5B7F76B7-04E7-854E-ACAC-7582E12420CA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1828800" y="6477000"/>
            <a:ext cx="71628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5" tIns="45700" rIns="91425" bIns="4570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r" eaLnBrk="1" hangingPunct="1">
              <a:buClr>
                <a:srgbClr val="000000"/>
              </a:buClr>
              <a:buSzPct val="25000"/>
              <a:buFont typeface="Verdana" panose="020B0604030504040204" pitchFamily="34" charset="0"/>
              <a:buNone/>
            </a:pPr>
            <a:r>
              <a:rPr lang="en-US" altLang="en-US" sz="1200" dirty="0">
                <a:solidFill>
                  <a:srgbClr val="000000"/>
                </a:solidFill>
                <a:latin typeface="Verdana" panose="020B0604030504040204" pitchFamily="34" charset="0"/>
                <a:sym typeface="Verdana" panose="020B0604030504040204" pitchFamily="34" charset="0"/>
              </a:rPr>
              <a:t>Copyright © 2018, 2014, 2011 Pearson Education, Inc. All Rights Reserved</a:t>
            </a:r>
          </a:p>
        </p:txBody>
      </p:sp>
    </p:spTree>
    <p:extLst>
      <p:ext uri="{BB962C8B-B14F-4D97-AF65-F5344CB8AC3E}">
        <p14:creationId xmlns:p14="http://schemas.microsoft.com/office/powerpoint/2010/main" val="371001496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1" y="624110"/>
            <a:ext cx="6589199" cy="128089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42415" y="2133600"/>
            <a:ext cx="6591985" cy="377762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B9A02F-357D-AF42-B110-A7740AFDCA1B}" type="datetimeFigureOut">
              <a:rPr lang="en-US" dirty="0"/>
              <a:t>1/30/20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8" name="Shape 16">
            <a:extLst>
              <a:ext uri="{FF2B5EF4-FFF2-40B4-BE49-F238E27FC236}">
                <a16:creationId xmlns:a16="http://schemas.microsoft.com/office/drawing/2014/main" id="{0C88772C-E306-C64D-829A-02217C9D8117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1828800" y="6477000"/>
            <a:ext cx="71628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5" tIns="45700" rIns="91425" bIns="4570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r" eaLnBrk="1" hangingPunct="1">
              <a:buClr>
                <a:srgbClr val="000000"/>
              </a:buClr>
              <a:buSzPct val="25000"/>
              <a:buFont typeface="Verdana" panose="020B0604030504040204" pitchFamily="34" charset="0"/>
              <a:buNone/>
            </a:pPr>
            <a:r>
              <a:rPr lang="en-US" altLang="en-US" sz="1200" dirty="0">
                <a:solidFill>
                  <a:srgbClr val="000000"/>
                </a:solidFill>
                <a:latin typeface="Verdana" panose="020B0604030504040204" pitchFamily="34" charset="0"/>
                <a:sym typeface="Verdana" panose="020B0604030504040204" pitchFamily="34" charset="0"/>
              </a:rPr>
              <a:t>Copyright © 2018, 2014, 2011 Pearson Education, Inc. All Rights Reserved</a:t>
            </a:r>
          </a:p>
        </p:txBody>
      </p:sp>
    </p:spTree>
    <p:extLst>
      <p:ext uri="{BB962C8B-B14F-4D97-AF65-F5344CB8AC3E}">
        <p14:creationId xmlns:p14="http://schemas.microsoft.com/office/powerpoint/2010/main" val="285521447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074562"/>
            <a:ext cx="6591985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3581400"/>
            <a:ext cx="659198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BB9B27-4D02-2940-AED5-BC8F2B3B1507}" type="datetimeFigureOut">
              <a:rPr lang="en-US" dirty="0"/>
              <a:t>1/30/20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8" name="Shape 16">
            <a:extLst>
              <a:ext uri="{FF2B5EF4-FFF2-40B4-BE49-F238E27FC236}">
                <a16:creationId xmlns:a16="http://schemas.microsoft.com/office/drawing/2014/main" id="{2839BBE4-4ECF-DB4F-8C55-B6A6469EBF7F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1828800" y="6477000"/>
            <a:ext cx="71628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5" tIns="45700" rIns="91425" bIns="4570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r" eaLnBrk="1" hangingPunct="1">
              <a:buClr>
                <a:srgbClr val="000000"/>
              </a:buClr>
              <a:buSzPct val="25000"/>
              <a:buFont typeface="Verdana" panose="020B0604030504040204" pitchFamily="34" charset="0"/>
              <a:buNone/>
            </a:pPr>
            <a:r>
              <a:rPr lang="en-US" altLang="en-US" sz="1200" dirty="0">
                <a:solidFill>
                  <a:srgbClr val="000000"/>
                </a:solidFill>
                <a:latin typeface="Verdana" panose="020B0604030504040204" pitchFamily="34" charset="0"/>
                <a:sym typeface="Verdana" panose="020B0604030504040204" pitchFamily="34" charset="0"/>
              </a:rPr>
              <a:t>Copyright © 2018, 2014, 2011 Pearson Education, Inc. All Rights Reserved</a:t>
            </a:r>
          </a:p>
        </p:txBody>
      </p:sp>
    </p:spTree>
    <p:extLst>
      <p:ext uri="{BB962C8B-B14F-4D97-AF65-F5344CB8AC3E}">
        <p14:creationId xmlns:p14="http://schemas.microsoft.com/office/powerpoint/2010/main" val="171263410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42416" y="2136706"/>
            <a:ext cx="3197531" cy="376739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7307" y="2136706"/>
            <a:ext cx="3197093" cy="376739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fld id="{DDD3E93D-5BAA-43E8-AA10-2DE89DD29DE6}" type="slidenum">
              <a:rPr lang="en-US" altLang="en-US" smtClean="0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494164813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65352" y="2226626"/>
            <a:ext cx="287459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942415" y="2802888"/>
            <a:ext cx="3197532" cy="3105703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6154" y="2223398"/>
            <a:ext cx="28732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333715" y="2799660"/>
            <a:ext cx="3195680" cy="3105703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fld id="{DDD3E93D-5BAA-43E8-AA10-2DE89DD29DE6}" type="slidenum">
              <a:rPr lang="en-US" altLang="en-US" smtClean="0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412039835"/>
      </p:ext>
    </p:extLst>
  </p:cSld>
  <p:clrMapOvr>
    <a:masterClrMapping/>
  </p:clrMapOvr>
  <p:hf sldNum="0"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8C0351-EB03-5444-BA93-B7E778374E24}" type="datetimeFigureOut">
              <a:rPr lang="en-US" dirty="0"/>
              <a:t>1/30/20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7" name="Shape 16">
            <a:extLst>
              <a:ext uri="{FF2B5EF4-FFF2-40B4-BE49-F238E27FC236}">
                <a16:creationId xmlns:a16="http://schemas.microsoft.com/office/drawing/2014/main" id="{30BDD3FD-C2E9-1241-8429-3E5A13B722B1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1828800" y="6477000"/>
            <a:ext cx="71628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5" tIns="45700" rIns="91425" bIns="4570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r" eaLnBrk="1" hangingPunct="1">
              <a:buClr>
                <a:srgbClr val="000000"/>
              </a:buClr>
              <a:buSzPct val="25000"/>
              <a:buFont typeface="Verdana" panose="020B0604030504040204" pitchFamily="34" charset="0"/>
              <a:buNone/>
            </a:pPr>
            <a:r>
              <a:rPr lang="en-US" altLang="en-US" sz="1200" dirty="0">
                <a:solidFill>
                  <a:srgbClr val="000000"/>
                </a:solidFill>
                <a:latin typeface="Verdana" panose="020B0604030504040204" pitchFamily="34" charset="0"/>
                <a:sym typeface="Verdana" panose="020B0604030504040204" pitchFamily="34" charset="0"/>
              </a:rPr>
              <a:t>Copyright © 2018, 2014, 2011 Pearson Education, Inc. All Rights Reserved</a:t>
            </a:r>
          </a:p>
        </p:txBody>
      </p:sp>
    </p:spTree>
    <p:extLst>
      <p:ext uri="{BB962C8B-B14F-4D97-AF65-F5344CB8AC3E}">
        <p14:creationId xmlns:p14="http://schemas.microsoft.com/office/powerpoint/2010/main" val="138075817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EADB90-FF7E-5041-AB9F-1BC0957AB829}" type="datetimeFigureOut">
              <a:rPr lang="en-US" dirty="0"/>
              <a:t>1/30/20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7" name="Shape 16">
            <a:extLst>
              <a:ext uri="{FF2B5EF4-FFF2-40B4-BE49-F238E27FC236}">
                <a16:creationId xmlns:a16="http://schemas.microsoft.com/office/drawing/2014/main" id="{098B4261-B46D-BB44-93A1-431CCD7F12FC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1828800" y="6477000"/>
            <a:ext cx="71628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5" tIns="45700" rIns="91425" bIns="4570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r" eaLnBrk="1" hangingPunct="1">
              <a:buClr>
                <a:srgbClr val="000000"/>
              </a:buClr>
              <a:buSzPct val="25000"/>
              <a:buFont typeface="Verdana" panose="020B0604030504040204" pitchFamily="34" charset="0"/>
              <a:buNone/>
            </a:pPr>
            <a:r>
              <a:rPr lang="en-US" altLang="en-US" sz="1200" dirty="0">
                <a:solidFill>
                  <a:srgbClr val="000000"/>
                </a:solidFill>
                <a:latin typeface="Verdana" panose="020B0604030504040204" pitchFamily="34" charset="0"/>
                <a:sym typeface="Verdana" panose="020B0604030504040204" pitchFamily="34" charset="0"/>
              </a:rPr>
              <a:t>Copyright © 2018, 2014, 2011 Pearson Education, Inc. All Rights Reserved</a:t>
            </a:r>
          </a:p>
        </p:txBody>
      </p:sp>
    </p:spTree>
    <p:extLst>
      <p:ext uri="{BB962C8B-B14F-4D97-AF65-F5344CB8AC3E}">
        <p14:creationId xmlns:p14="http://schemas.microsoft.com/office/powerpoint/2010/main" val="243748699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46088"/>
            <a:ext cx="2629584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3494" y="446089"/>
            <a:ext cx="3790906" cy="5414963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1598613"/>
            <a:ext cx="2629584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D3E93D-5BAA-43E8-AA10-2DE89DD29DE6}" type="slidenum">
              <a:rPr lang="en-US" altLang="en-US" smtClean="0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257416988"/>
      </p:ext>
    </p:extLst>
  </p:cSld>
  <p:clrMapOvr>
    <a:masterClrMapping/>
  </p:clrMapOvr>
  <p:hf sldNum="0" hdr="0" ftr="0" dt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800600"/>
            <a:ext cx="6591985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942415" y="634965"/>
            <a:ext cx="6591985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367338"/>
            <a:ext cx="6591985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DDD3E93D-5BAA-43E8-AA10-2DE89DD29DE6}" type="slidenum">
              <a:rPr lang="en-US" altLang="en-US" smtClean="0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796791060"/>
      </p:ext>
    </p:extLst>
  </p:cSld>
  <p:clrMapOvr>
    <a:masterClrMapping/>
  </p:clrMapOvr>
  <p:hf sldNum="0" hdr="0" ftr="0" dt="0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609600"/>
            <a:ext cx="6591985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DDD3E93D-5BAA-43E8-AA10-2DE89DD29DE6}" type="slidenum">
              <a:rPr lang="en-US" altLang="en-US" smtClean="0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427307300"/>
      </p:ext>
    </p:extLst>
  </p:cSld>
  <p:clrMapOvr>
    <a:masterClrMapping/>
  </p:clrMapOvr>
  <p:hf sldNum="0" hdr="0" ftr="0" dt="0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15972" y="3505200"/>
            <a:ext cx="5653888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9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DDD3E93D-5BAA-43E8-AA10-2DE89DD29DE6}" type="slidenum">
              <a:rPr lang="en-US" altLang="en-US" smtClean="0"/>
              <a:pPr/>
              <a:t>‹#›</a:t>
            </a:fld>
            <a:endParaRPr lang="en-US" alt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604823744"/>
      </p:ext>
    </p:extLst>
  </p:cSld>
  <p:clrMapOvr>
    <a:masterClrMapping/>
  </p:clrMapOvr>
  <p:hf sldNum="0" hdr="0" ftr="0" dt="0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438401"/>
            <a:ext cx="6591985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DDD3E93D-5BAA-43E8-AA10-2DE89DD29DE6}" type="slidenum">
              <a:rPr lang="en-US" altLang="en-US" smtClean="0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191793167"/>
      </p:ext>
    </p:extLst>
  </p:cSld>
  <p:clrMapOvr>
    <a:masterClrMapping/>
  </p:clrMapOvr>
  <p:hf sldNum="0" hdr="0" ftr="0" dt="0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688292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688292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DDD3E93D-5BAA-43E8-AA10-2DE89DD29DE6}" type="slidenum">
              <a:rPr lang="en-US" altLang="en-US" smtClean="0"/>
              <a:pPr/>
              <a:t>‹#›</a:t>
            </a:fld>
            <a:endParaRPr lang="en-US" alt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006633112"/>
      </p:ext>
    </p:extLst>
  </p:cSld>
  <p:clrMapOvr>
    <a:masterClrMapping/>
  </p:clrMapOvr>
  <p:hf sldNum="0" hdr="0" ftr="0" dt="0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6" y="627407"/>
            <a:ext cx="6591984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591985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DDD3E93D-5BAA-43E8-AA10-2DE89DD29DE6}" type="slidenum">
              <a:rPr lang="en-US" altLang="en-US" smtClean="0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635085750"/>
      </p:ext>
    </p:extLst>
  </p:cSld>
  <p:clrMapOvr>
    <a:masterClrMapping/>
  </p:clrMapOvr>
  <p:hf sldNum="0" hdr="0" ftr="0" dt="0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D3E93D-5BAA-43E8-AA10-2DE89DD29DE6}" type="slidenum">
              <a:rPr lang="en-US" altLang="en-US" smtClean="0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904378376"/>
      </p:ext>
    </p:extLst>
  </p:cSld>
  <p:clrMapOvr>
    <a:masterClrMapping/>
  </p:clrMapOvr>
  <p:hf sldNum="0" hdr="0" ftr="0" dt="0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78535" y="627406"/>
            <a:ext cx="1656132" cy="5283817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42416" y="627406"/>
            <a:ext cx="4716348" cy="52838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D3E93D-5BAA-43E8-AA10-2DE89DD29DE6}" type="slidenum">
              <a:rPr lang="en-US" altLang="en-US" smtClean="0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420925766"/>
      </p:ext>
    </p:extLst>
  </p:cSld>
  <p:clrMapOvr>
    <a:masterClrMapping/>
  </p:clrMapOvr>
  <p:hf sldNum="0" hdr="0" ftr="0" dt="0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Learning Objectives"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16"/>
          <p:cNvSpPr txBox="1">
            <a:spLocks noChangeArrowheads="1"/>
          </p:cNvSpPr>
          <p:nvPr userDrawn="1"/>
        </p:nvSpPr>
        <p:spPr bwMode="auto">
          <a:xfrm>
            <a:off x="1828800" y="6477000"/>
            <a:ext cx="71628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5" tIns="45700" rIns="91425" bIns="4570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r" eaLnBrk="1" hangingPunct="1">
              <a:buClr>
                <a:srgbClr val="000000"/>
              </a:buClr>
              <a:buSzPct val="25000"/>
              <a:buFont typeface="Verdana" panose="020B0604030504040204" pitchFamily="34" charset="0"/>
              <a:buNone/>
            </a:pPr>
            <a:r>
              <a:rPr lang="en-US" altLang="en-US" sz="1200" dirty="0">
                <a:solidFill>
                  <a:srgbClr val="000000"/>
                </a:solidFill>
                <a:latin typeface="Verdana" panose="020B0604030504040204" pitchFamily="34" charset="0"/>
                <a:sym typeface="Verdana" panose="020B0604030504040204" pitchFamily="34" charset="0"/>
              </a:rPr>
              <a:t>Copyright © 2018, 2014, 2011 Pearson Education, Inc. All Rights Reserved</a:t>
            </a:r>
          </a:p>
        </p:txBody>
      </p:sp>
      <p:sp>
        <p:nvSpPr>
          <p:cNvPr id="31" name="Shape 31"/>
          <p:cNvSpPr txBox="1">
            <a:spLocks noGrp="1"/>
          </p:cNvSpPr>
          <p:nvPr>
            <p:ph type="title"/>
          </p:nvPr>
        </p:nvSpPr>
        <p:spPr>
          <a:xfrm>
            <a:off x="457200" y="215371"/>
            <a:ext cx="8229600" cy="1097279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buClr>
                <a:srgbClr val="007FA3"/>
              </a:buClr>
              <a:buFont typeface="Times New Roman"/>
              <a:buNone/>
              <a:defRPr sz="4000" b="1" i="0" u="none" strike="noStrike" cap="none">
                <a:solidFill>
                  <a:srgbClr val="007FA3"/>
                </a:solidFill>
                <a:latin typeface="+mj-lt"/>
                <a:ea typeface="Times New Roman"/>
                <a:cs typeface="Times New Roman"/>
                <a:sym typeface="Times New Roman"/>
              </a:defRPr>
            </a:lvl1pPr>
            <a:lvl2pPr lvl="1" indent="0">
              <a:spcBef>
                <a:spcPts val="0"/>
              </a:spcBef>
              <a:buNone/>
              <a:defRPr sz="1800"/>
            </a:lvl2pPr>
            <a:lvl3pPr lvl="2" indent="0">
              <a:spcBef>
                <a:spcPts val="0"/>
              </a:spcBef>
              <a:buNone/>
              <a:defRPr sz="1800"/>
            </a:lvl3pPr>
            <a:lvl4pPr lvl="3" indent="0">
              <a:spcBef>
                <a:spcPts val="0"/>
              </a:spcBef>
              <a:buNone/>
              <a:defRPr sz="1800"/>
            </a:lvl4pPr>
            <a:lvl5pPr lvl="4" indent="0">
              <a:spcBef>
                <a:spcPts val="0"/>
              </a:spcBef>
              <a:buNone/>
              <a:defRPr sz="1800"/>
            </a:lvl5pPr>
            <a:lvl6pPr lvl="5" indent="0">
              <a:spcBef>
                <a:spcPts val="0"/>
              </a:spcBef>
              <a:buNone/>
              <a:defRPr sz="1800"/>
            </a:lvl6pPr>
            <a:lvl7pPr lvl="6" indent="0">
              <a:spcBef>
                <a:spcPts val="0"/>
              </a:spcBef>
              <a:buNone/>
              <a:defRPr sz="1800"/>
            </a:lvl7pPr>
            <a:lvl8pPr lvl="7" indent="0">
              <a:spcBef>
                <a:spcPts val="0"/>
              </a:spcBef>
              <a:buNone/>
              <a:defRPr sz="1800"/>
            </a:lvl8pPr>
            <a:lvl9pPr lvl="8" indent="0">
              <a:spcBef>
                <a:spcPts val="0"/>
              </a:spcBef>
              <a:buNone/>
              <a:defRPr sz="1800"/>
            </a:lvl9pPr>
          </a:lstStyle>
          <a:p>
            <a:endParaRPr dirty="0"/>
          </a:p>
        </p:txBody>
      </p:sp>
      <p:sp>
        <p:nvSpPr>
          <p:cNvPr id="32" name="Shape 32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256032" marR="0" lvl="0" indent="-154432" algn="l" defTabSz="914400" rtl="0" eaLnBrk="1" fontAlgn="auto" latinLnBrk="0" hangingPunct="1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rgbClr val="007FA3"/>
              </a:buClr>
              <a:buSzPct val="100000"/>
              <a:buFont typeface="Arial"/>
              <a:buChar char="•"/>
              <a:tabLst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569913" marR="0" lvl="1" indent="-188912" algn="l" rtl="0">
              <a:spcBef>
                <a:spcPts val="600"/>
              </a:spcBef>
              <a:buClr>
                <a:srgbClr val="007FA3"/>
              </a:buClr>
              <a:buSzPct val="100000"/>
              <a:buFont typeface="Arial"/>
              <a:buChar char="–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143000" marR="0" lvl="2" indent="-127000" algn="l" rtl="0">
              <a:spcBef>
                <a:spcPts val="600"/>
              </a:spcBef>
              <a:buClr>
                <a:srgbClr val="007FA3"/>
              </a:buClr>
              <a:buSzPct val="100000"/>
              <a:buFont typeface="Noto Sans Symbols"/>
              <a:buChar char="▪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600200" marR="0" lvl="3" indent="-127000" algn="l" rtl="0">
              <a:spcBef>
                <a:spcPts val="600"/>
              </a:spcBef>
              <a:buClr>
                <a:srgbClr val="007FA3"/>
              </a:buClr>
              <a:buSzPct val="100000"/>
              <a:buFont typeface="Arial"/>
              <a:buChar char="–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057400" marR="0" lvl="4" indent="-127000" algn="l" rtl="0">
              <a:spcBef>
                <a:spcPts val="600"/>
              </a:spcBef>
              <a:buClr>
                <a:srgbClr val="007FA3"/>
              </a:buClr>
              <a:buSzPct val="1000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514600" marR="0" lvl="5" indent="-127000" algn="l" rtl="0">
              <a:spcBef>
                <a:spcPts val="300"/>
              </a:spcBef>
              <a:buClr>
                <a:srgbClr val="007FA3"/>
              </a:buClr>
              <a:buSzPct val="1000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971800" marR="0" lvl="6" indent="-127000" algn="l" rtl="0">
              <a:spcBef>
                <a:spcPts val="300"/>
              </a:spcBef>
              <a:buClr>
                <a:srgbClr val="007FA3"/>
              </a:buClr>
              <a:buSzPct val="1000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429000" marR="0" lvl="7" indent="-127000" algn="l" rtl="0">
              <a:spcBef>
                <a:spcPts val="300"/>
              </a:spcBef>
              <a:buClr>
                <a:srgbClr val="007FA3"/>
              </a:buClr>
              <a:buSzPct val="1000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886200" marR="0" lvl="8" indent="-127000" algn="l" rtl="0">
              <a:spcBef>
                <a:spcPts val="300"/>
              </a:spcBef>
              <a:buClr>
                <a:srgbClr val="007FA3"/>
              </a:buClr>
              <a:buSzPct val="1000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lvl="0"/>
            <a:r>
              <a:rPr lang="en-US" noProof="0">
                <a:sym typeface="Arial"/>
              </a:rPr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5767833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Figure + Caption"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16"/>
          <p:cNvSpPr txBox="1">
            <a:spLocks noChangeArrowheads="1"/>
          </p:cNvSpPr>
          <p:nvPr userDrawn="1"/>
        </p:nvSpPr>
        <p:spPr bwMode="auto">
          <a:xfrm>
            <a:off x="1828800" y="6477000"/>
            <a:ext cx="71628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5" tIns="45700" rIns="91425" bIns="4570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r" eaLnBrk="1" hangingPunct="1">
              <a:buClr>
                <a:srgbClr val="000000"/>
              </a:buClr>
              <a:buSzPct val="25000"/>
              <a:buFont typeface="Verdana" panose="020B0604030504040204" pitchFamily="34" charset="0"/>
              <a:buNone/>
            </a:pPr>
            <a:r>
              <a:rPr lang="en-US" altLang="en-US" sz="1200" dirty="0">
                <a:solidFill>
                  <a:srgbClr val="000000"/>
                </a:solidFill>
                <a:latin typeface="Verdana" panose="020B0604030504040204" pitchFamily="34" charset="0"/>
                <a:sym typeface="Verdana" panose="020B0604030504040204" pitchFamily="34" charset="0"/>
              </a:rPr>
              <a:t>Copyright © 2018, 2014, 2011 Pearson Education, Inc. All Rights Reserved</a:t>
            </a:r>
          </a:p>
        </p:txBody>
      </p:sp>
      <p:sp>
        <p:nvSpPr>
          <p:cNvPr id="65" name="Shape 65"/>
          <p:cNvSpPr txBox="1">
            <a:spLocks noGrp="1"/>
          </p:cNvSpPr>
          <p:nvPr>
            <p:ph type="title"/>
          </p:nvPr>
        </p:nvSpPr>
        <p:spPr>
          <a:xfrm>
            <a:off x="457200" y="228600"/>
            <a:ext cx="8229600" cy="1066799"/>
          </a:xfrm>
          <a:prstGeom prst="rect">
            <a:avLst/>
          </a:prstGeom>
          <a:noFill/>
          <a:ln>
            <a:noFill/>
          </a:ln>
        </p:spPr>
        <p:txBody>
          <a:bodyPr anchor="t"/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buClr>
                <a:srgbClr val="007FA3"/>
              </a:buClr>
              <a:buFont typeface="Times New Roman"/>
              <a:buNone/>
              <a:defRPr sz="4000" b="1" i="0" u="none" strike="noStrike" cap="none">
                <a:solidFill>
                  <a:srgbClr val="007FA3"/>
                </a:solidFill>
                <a:latin typeface="+mj-lt"/>
                <a:ea typeface="Times New Roman"/>
                <a:cs typeface="Times New Roman"/>
                <a:sym typeface="Times New Roman"/>
              </a:defRPr>
            </a:lvl1pPr>
            <a:lvl2pPr lvl="1" indent="0">
              <a:spcBef>
                <a:spcPts val="0"/>
              </a:spcBef>
              <a:buNone/>
              <a:defRPr sz="1800"/>
            </a:lvl2pPr>
            <a:lvl3pPr lvl="2" indent="0">
              <a:spcBef>
                <a:spcPts val="0"/>
              </a:spcBef>
              <a:buNone/>
              <a:defRPr sz="1800"/>
            </a:lvl3pPr>
            <a:lvl4pPr lvl="3" indent="0">
              <a:spcBef>
                <a:spcPts val="0"/>
              </a:spcBef>
              <a:buNone/>
              <a:defRPr sz="1800"/>
            </a:lvl4pPr>
            <a:lvl5pPr lvl="4" indent="0">
              <a:spcBef>
                <a:spcPts val="0"/>
              </a:spcBef>
              <a:buNone/>
              <a:defRPr sz="1800"/>
            </a:lvl5pPr>
            <a:lvl6pPr lvl="5" indent="0">
              <a:spcBef>
                <a:spcPts val="0"/>
              </a:spcBef>
              <a:buNone/>
              <a:defRPr sz="1800"/>
            </a:lvl6pPr>
            <a:lvl7pPr lvl="6" indent="0">
              <a:spcBef>
                <a:spcPts val="0"/>
              </a:spcBef>
              <a:buNone/>
              <a:defRPr sz="1800"/>
            </a:lvl7pPr>
            <a:lvl8pPr lvl="7" indent="0">
              <a:spcBef>
                <a:spcPts val="0"/>
              </a:spcBef>
              <a:buNone/>
              <a:defRPr sz="1800"/>
            </a:lvl8pPr>
            <a:lvl9pPr lvl="8" indent="0">
              <a:spcBef>
                <a:spcPts val="0"/>
              </a:spcBef>
              <a:buNone/>
              <a:defRPr sz="1800"/>
            </a:lvl9pPr>
          </a:lstStyle>
          <a:p>
            <a:endParaRPr dirty="0"/>
          </a:p>
        </p:txBody>
      </p:sp>
      <p:sp>
        <p:nvSpPr>
          <p:cNvPr id="66" name="Shape 66"/>
          <p:cNvSpPr txBox="1">
            <a:spLocks noGrp="1"/>
          </p:cNvSpPr>
          <p:nvPr>
            <p:ph type="body" idx="1"/>
          </p:nvPr>
        </p:nvSpPr>
        <p:spPr>
          <a:xfrm>
            <a:off x="457200" y="5368160"/>
            <a:ext cx="8229600" cy="916856"/>
          </a:xfrm>
          <a:prstGeom prst="rect">
            <a:avLst/>
          </a:prstGeom>
          <a:noFill/>
          <a:ln>
            <a:noFill/>
          </a:ln>
        </p:spPr>
        <p:txBody>
          <a:bodyPr anchor="b"/>
          <a:lstStyle>
            <a:lvl1pPr marL="0" marR="0" lvl="0" indent="0" algn="ctr" rtl="0">
              <a:spcBef>
                <a:spcPts val="0"/>
              </a:spcBef>
              <a:buClr>
                <a:srgbClr val="007FA3"/>
              </a:buClr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spcBef>
                <a:spcPts val="0"/>
              </a:spcBef>
              <a:buClr>
                <a:srgbClr val="007FA3"/>
              </a:buClr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spcBef>
                <a:spcPts val="0"/>
              </a:spcBef>
              <a:buClr>
                <a:srgbClr val="007FA3"/>
              </a:buClr>
              <a:buFont typeface="Noto Sans Symbols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spcBef>
                <a:spcPts val="0"/>
              </a:spcBef>
              <a:buClr>
                <a:srgbClr val="007FA3"/>
              </a:buClr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spcBef>
                <a:spcPts val="0"/>
              </a:spcBef>
              <a:buClr>
                <a:srgbClr val="007FA3"/>
              </a:buClr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 rtl="0">
              <a:spcBef>
                <a:spcPts val="0"/>
              </a:spcBef>
              <a:buClr>
                <a:srgbClr val="007FA3"/>
              </a:buClr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 rtl="0">
              <a:spcBef>
                <a:spcPts val="0"/>
              </a:spcBef>
              <a:buClr>
                <a:srgbClr val="007FA3"/>
              </a:buClr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 rtl="0">
              <a:spcBef>
                <a:spcPts val="0"/>
              </a:spcBef>
              <a:buClr>
                <a:srgbClr val="007FA3"/>
              </a:buClr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 rtl="0">
              <a:spcBef>
                <a:spcPts val="0"/>
              </a:spcBef>
              <a:buClr>
                <a:srgbClr val="007FA3"/>
              </a:buClr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08918908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Two Conten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16"/>
          <p:cNvSpPr txBox="1">
            <a:spLocks noChangeArrowheads="1"/>
          </p:cNvSpPr>
          <p:nvPr userDrawn="1"/>
        </p:nvSpPr>
        <p:spPr bwMode="auto">
          <a:xfrm>
            <a:off x="1828800" y="6477000"/>
            <a:ext cx="71628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5" tIns="45700" rIns="91425" bIns="4570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r" eaLnBrk="1" hangingPunct="1">
              <a:buClr>
                <a:srgbClr val="000000"/>
              </a:buClr>
              <a:buSzPct val="25000"/>
              <a:buFont typeface="Verdana" panose="020B0604030504040204" pitchFamily="34" charset="0"/>
              <a:buNone/>
            </a:pPr>
            <a:r>
              <a:rPr lang="en-US" altLang="en-US" sz="1200" dirty="0">
                <a:solidFill>
                  <a:srgbClr val="000000"/>
                </a:solidFill>
                <a:latin typeface="Verdana" panose="020B0604030504040204" pitchFamily="34" charset="0"/>
                <a:sym typeface="Verdana" panose="020B0604030504040204" pitchFamily="34" charset="0"/>
              </a:rPr>
              <a:t>Copyright © 2018, 2014, 2011 Pearson Education, Inc. All Rights Reserved</a:t>
            </a:r>
          </a:p>
        </p:txBody>
      </p:sp>
      <p:sp>
        <p:nvSpPr>
          <p:cNvPr id="73" name="Shape 73"/>
          <p:cNvSpPr txBox="1">
            <a:spLocks noGrp="1"/>
          </p:cNvSpPr>
          <p:nvPr>
            <p:ph type="title"/>
          </p:nvPr>
        </p:nvSpPr>
        <p:spPr>
          <a:xfrm>
            <a:off x="457200" y="215371"/>
            <a:ext cx="8229600" cy="1097279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buClr>
                <a:srgbClr val="007FA3"/>
              </a:buClr>
              <a:buFont typeface="Times New Roman"/>
              <a:buNone/>
              <a:defRPr sz="4000" b="1" i="0" u="none" strike="noStrike" cap="none">
                <a:solidFill>
                  <a:srgbClr val="007FA3"/>
                </a:solidFill>
                <a:latin typeface="+mj-lt"/>
                <a:ea typeface="Times New Roman"/>
                <a:cs typeface="Times New Roman"/>
                <a:sym typeface="Times New Roman"/>
              </a:defRPr>
            </a:lvl1pPr>
            <a:lvl2pPr lvl="1" indent="0">
              <a:spcBef>
                <a:spcPts val="0"/>
              </a:spcBef>
              <a:buNone/>
              <a:defRPr sz="1800"/>
            </a:lvl2pPr>
            <a:lvl3pPr lvl="2" indent="0">
              <a:spcBef>
                <a:spcPts val="0"/>
              </a:spcBef>
              <a:buNone/>
              <a:defRPr sz="1800"/>
            </a:lvl3pPr>
            <a:lvl4pPr lvl="3" indent="0">
              <a:spcBef>
                <a:spcPts val="0"/>
              </a:spcBef>
              <a:buNone/>
              <a:defRPr sz="1800"/>
            </a:lvl4pPr>
            <a:lvl5pPr lvl="4" indent="0">
              <a:spcBef>
                <a:spcPts val="0"/>
              </a:spcBef>
              <a:buNone/>
              <a:defRPr sz="1800"/>
            </a:lvl5pPr>
            <a:lvl6pPr lvl="5" indent="0">
              <a:spcBef>
                <a:spcPts val="0"/>
              </a:spcBef>
              <a:buNone/>
              <a:defRPr sz="1800"/>
            </a:lvl6pPr>
            <a:lvl7pPr lvl="6" indent="0">
              <a:spcBef>
                <a:spcPts val="0"/>
              </a:spcBef>
              <a:buNone/>
              <a:defRPr sz="1800"/>
            </a:lvl7pPr>
            <a:lvl8pPr lvl="7" indent="0">
              <a:spcBef>
                <a:spcPts val="0"/>
              </a:spcBef>
              <a:buNone/>
              <a:defRPr sz="1800"/>
            </a:lvl8pPr>
            <a:lvl9pPr lvl="8" indent="0">
              <a:spcBef>
                <a:spcPts val="0"/>
              </a:spcBef>
              <a:buNone/>
              <a:defRPr sz="1800"/>
            </a:lvl9pPr>
          </a:lstStyle>
          <a:p>
            <a:endParaRPr dirty="0"/>
          </a:p>
        </p:txBody>
      </p:sp>
      <p:sp>
        <p:nvSpPr>
          <p:cNvPr id="74" name="Shape 74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2163763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256032" marR="0" lvl="0" indent="-154432" algn="l" rtl="0">
              <a:spcBef>
                <a:spcPts val="1500"/>
              </a:spcBef>
              <a:buClr>
                <a:srgbClr val="007FA3"/>
              </a:buClr>
              <a:buSzPct val="1000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742950" marR="0" lvl="1" indent="-184150" algn="l" rtl="0">
              <a:spcBef>
                <a:spcPts val="600"/>
              </a:spcBef>
              <a:buClr>
                <a:srgbClr val="007FA3"/>
              </a:buClr>
              <a:buSzPct val="100000"/>
              <a:buFont typeface="Arial"/>
              <a:buChar char="–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143000" marR="0" lvl="2" indent="-127000" algn="l" rtl="0">
              <a:spcBef>
                <a:spcPts val="600"/>
              </a:spcBef>
              <a:buClr>
                <a:srgbClr val="007FA3"/>
              </a:buClr>
              <a:buSzPct val="100000"/>
              <a:buFont typeface="Noto Sans Symbols"/>
              <a:buChar char="▪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600200" marR="0" lvl="3" indent="-127000" algn="l" rtl="0">
              <a:spcBef>
                <a:spcPts val="600"/>
              </a:spcBef>
              <a:buClr>
                <a:srgbClr val="007FA3"/>
              </a:buClr>
              <a:buSzPct val="100000"/>
              <a:buFont typeface="Arial"/>
              <a:buChar char="–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057400" marR="0" lvl="4" indent="-127000" algn="l" rtl="0">
              <a:spcBef>
                <a:spcPts val="600"/>
              </a:spcBef>
              <a:buClr>
                <a:srgbClr val="007FA3"/>
              </a:buClr>
              <a:buSzPct val="1000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514600" marR="0" lvl="5" indent="-139700" algn="l" rtl="0">
              <a:spcBef>
                <a:spcPts val="300"/>
              </a:spcBef>
              <a:buClr>
                <a:srgbClr val="007FA3"/>
              </a:buClr>
              <a:buSzPct val="1000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971800" marR="0" lvl="6" indent="-139700" algn="l" rtl="0">
              <a:spcBef>
                <a:spcPts val="300"/>
              </a:spcBef>
              <a:buClr>
                <a:srgbClr val="007FA3"/>
              </a:buClr>
              <a:buSzPct val="1000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429000" marR="0" lvl="7" indent="-139700" algn="l" rtl="0">
              <a:spcBef>
                <a:spcPts val="300"/>
              </a:spcBef>
              <a:buClr>
                <a:srgbClr val="007FA3"/>
              </a:buClr>
              <a:buSzPct val="1000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886200" marR="0" lvl="8" indent="-139700" algn="l" rtl="0">
              <a:spcBef>
                <a:spcPts val="300"/>
              </a:spcBef>
              <a:buClr>
                <a:srgbClr val="007FA3"/>
              </a:buClr>
              <a:buSzPct val="1000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75" name="Shape 75"/>
          <p:cNvSpPr txBox="1">
            <a:spLocks noGrp="1"/>
          </p:cNvSpPr>
          <p:nvPr>
            <p:ph type="body" idx="2"/>
          </p:nvPr>
        </p:nvSpPr>
        <p:spPr>
          <a:xfrm>
            <a:off x="457200" y="3962400"/>
            <a:ext cx="8229600" cy="2163763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256032" marR="0" lvl="0" indent="-154432" algn="l" rtl="0">
              <a:spcBef>
                <a:spcPts val="1500"/>
              </a:spcBef>
              <a:buClr>
                <a:srgbClr val="007FA3"/>
              </a:buClr>
              <a:buSzPct val="1000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742950" marR="0" lvl="1" indent="-184150" algn="l" rtl="0">
              <a:spcBef>
                <a:spcPts val="600"/>
              </a:spcBef>
              <a:buClr>
                <a:srgbClr val="007FA3"/>
              </a:buClr>
              <a:buSzPct val="100000"/>
              <a:buFont typeface="Arial"/>
              <a:buChar char="–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143000" marR="0" lvl="2" indent="-127000" algn="l" rtl="0">
              <a:spcBef>
                <a:spcPts val="600"/>
              </a:spcBef>
              <a:buClr>
                <a:srgbClr val="007FA3"/>
              </a:buClr>
              <a:buSzPct val="100000"/>
              <a:buFont typeface="Noto Sans Symbols"/>
              <a:buChar char="▪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600200" marR="0" lvl="3" indent="-127000" algn="l" rtl="0">
              <a:spcBef>
                <a:spcPts val="600"/>
              </a:spcBef>
              <a:buClr>
                <a:srgbClr val="007FA3"/>
              </a:buClr>
              <a:buSzPct val="100000"/>
              <a:buFont typeface="Arial"/>
              <a:buChar char="–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057400" marR="0" lvl="4" indent="-127000" algn="l" rtl="0">
              <a:spcBef>
                <a:spcPts val="600"/>
              </a:spcBef>
              <a:buClr>
                <a:srgbClr val="007FA3"/>
              </a:buClr>
              <a:buSzPct val="1000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514600" marR="0" lvl="5" indent="-139700" algn="l" rtl="0">
              <a:spcBef>
                <a:spcPts val="300"/>
              </a:spcBef>
              <a:buClr>
                <a:srgbClr val="007FA3"/>
              </a:buClr>
              <a:buSzPct val="1000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971800" marR="0" lvl="6" indent="-139700" algn="l" rtl="0">
              <a:spcBef>
                <a:spcPts val="300"/>
              </a:spcBef>
              <a:buClr>
                <a:srgbClr val="007FA3"/>
              </a:buClr>
              <a:buSzPct val="1000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429000" marR="0" lvl="7" indent="-139700" algn="l" rtl="0">
              <a:spcBef>
                <a:spcPts val="300"/>
              </a:spcBef>
              <a:buClr>
                <a:srgbClr val="007FA3"/>
              </a:buClr>
              <a:buSzPct val="1000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886200" marR="0" lvl="8" indent="-139700" algn="l" rtl="0">
              <a:spcBef>
                <a:spcPts val="300"/>
              </a:spcBef>
              <a:buClr>
                <a:srgbClr val="007FA3"/>
              </a:buClr>
              <a:buSzPct val="1000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9513717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13" Type="http://schemas.openxmlformats.org/officeDocument/2006/relationships/slideLayout" Target="../slideLayouts/slideLayout23.xml"/><Relationship Id="rId18" Type="http://schemas.openxmlformats.org/officeDocument/2006/relationships/slideLayout" Target="../slideLayouts/slideLayout28.xml"/><Relationship Id="rId3" Type="http://schemas.openxmlformats.org/officeDocument/2006/relationships/slideLayout" Target="../slideLayouts/slideLayout13.xml"/><Relationship Id="rId7" Type="http://schemas.openxmlformats.org/officeDocument/2006/relationships/slideLayout" Target="../slideLayouts/slideLayout17.xml"/><Relationship Id="rId12" Type="http://schemas.openxmlformats.org/officeDocument/2006/relationships/slideLayout" Target="../slideLayouts/slideLayout22.xml"/><Relationship Id="rId17" Type="http://schemas.openxmlformats.org/officeDocument/2006/relationships/slideLayout" Target="../slideLayouts/slideLayout27.xml"/><Relationship Id="rId2" Type="http://schemas.openxmlformats.org/officeDocument/2006/relationships/slideLayout" Target="../slideLayouts/slideLayout12.xml"/><Relationship Id="rId16" Type="http://schemas.openxmlformats.org/officeDocument/2006/relationships/slideLayout" Target="../slideLayouts/slideLayout26.xml"/><Relationship Id="rId20" Type="http://schemas.openxmlformats.org/officeDocument/2006/relationships/theme" Target="../theme/theme2.xml"/><Relationship Id="rId1" Type="http://schemas.openxmlformats.org/officeDocument/2006/relationships/slideLayout" Target="../slideLayouts/slideLayout11.xml"/><Relationship Id="rId6" Type="http://schemas.openxmlformats.org/officeDocument/2006/relationships/slideLayout" Target="../slideLayouts/slideLayout16.xml"/><Relationship Id="rId11" Type="http://schemas.openxmlformats.org/officeDocument/2006/relationships/slideLayout" Target="../slideLayouts/slideLayout21.xml"/><Relationship Id="rId5" Type="http://schemas.openxmlformats.org/officeDocument/2006/relationships/slideLayout" Target="../slideLayouts/slideLayout15.xml"/><Relationship Id="rId15" Type="http://schemas.openxmlformats.org/officeDocument/2006/relationships/slideLayout" Target="../slideLayouts/slideLayout25.xml"/><Relationship Id="rId10" Type="http://schemas.openxmlformats.org/officeDocument/2006/relationships/slideLayout" Target="../slideLayouts/slideLayout20.xml"/><Relationship Id="rId19" Type="http://schemas.openxmlformats.org/officeDocument/2006/relationships/slideLayout" Target="../slideLayouts/slideLayout29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Relationship Id="rId14" Type="http://schemas.openxmlformats.org/officeDocument/2006/relationships/slideLayout" Target="../slideLayouts/slideLayout2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 txBox="1">
            <a:spLocks noGrp="1"/>
          </p:cNvSpPr>
          <p:nvPr>
            <p:ph type="title"/>
          </p:nvPr>
        </p:nvSpPr>
        <p:spPr>
          <a:xfrm>
            <a:off x="457200" y="215900"/>
            <a:ext cx="8229600" cy="1096963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buClr>
                <a:srgbClr val="007FA3"/>
              </a:buClr>
              <a:buFont typeface="Times New Roman"/>
              <a:buNone/>
              <a:defRPr sz="3400" b="1" i="0" u="none" strike="noStrike" cap="none">
                <a:solidFill>
                  <a:srgbClr val="007FA3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indent="0">
              <a:spcBef>
                <a:spcPts val="0"/>
              </a:spcBef>
              <a:buNone/>
              <a:defRPr sz="1800"/>
            </a:lvl2pPr>
            <a:lvl3pPr lvl="2" indent="0">
              <a:spcBef>
                <a:spcPts val="0"/>
              </a:spcBef>
              <a:buNone/>
              <a:defRPr sz="1800"/>
            </a:lvl3pPr>
            <a:lvl4pPr lvl="3" indent="0">
              <a:spcBef>
                <a:spcPts val="0"/>
              </a:spcBef>
              <a:buNone/>
              <a:defRPr sz="1800"/>
            </a:lvl4pPr>
            <a:lvl5pPr lvl="4" indent="0">
              <a:spcBef>
                <a:spcPts val="0"/>
              </a:spcBef>
              <a:buNone/>
              <a:defRPr sz="1800"/>
            </a:lvl5pPr>
            <a:lvl6pPr lvl="5" indent="0">
              <a:spcBef>
                <a:spcPts val="0"/>
              </a:spcBef>
              <a:buNone/>
              <a:defRPr sz="1800"/>
            </a:lvl6pPr>
            <a:lvl7pPr lvl="6" indent="0">
              <a:spcBef>
                <a:spcPts val="0"/>
              </a:spcBef>
              <a:buNone/>
              <a:defRPr sz="1800"/>
            </a:lvl7pPr>
            <a:lvl8pPr lvl="7" indent="0">
              <a:spcBef>
                <a:spcPts val="0"/>
              </a:spcBef>
              <a:buNone/>
              <a:defRPr sz="1800"/>
            </a:lvl8pPr>
            <a:lvl9pPr lvl="8" indent="0">
              <a:spcBef>
                <a:spcPts val="0"/>
              </a:spcBef>
              <a:buNone/>
              <a:defRPr sz="1800"/>
            </a:lvl9pPr>
          </a:lstStyle>
          <a:p>
            <a:r>
              <a:rPr lang="en-US" dirty="0"/>
              <a:t>Click to add title</a:t>
            </a:r>
            <a:endParaRPr dirty="0"/>
          </a:p>
        </p:txBody>
      </p:sp>
      <p:sp>
        <p:nvSpPr>
          <p:cNvPr id="1027" name="Shape 11"/>
          <p:cNvSpPr txBox="1"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5" tIns="91425" rIns="91425" bIns="9142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>
                <a:sym typeface="Arial" panose="020B0604020202020204" pitchFamily="34" charset="0"/>
              </a:rPr>
              <a:t>Click to add text</a:t>
            </a:r>
          </a:p>
        </p:txBody>
      </p:sp>
      <p:sp>
        <p:nvSpPr>
          <p:cNvPr id="13" name="Shape 13"/>
          <p:cNvSpPr txBox="1">
            <a:spLocks noGrp="1"/>
          </p:cNvSpPr>
          <p:nvPr>
            <p:ph type="dt" idx="10"/>
          </p:nvPr>
        </p:nvSpPr>
        <p:spPr>
          <a:xfrm>
            <a:off x="6335713" y="112713"/>
            <a:ext cx="2133600" cy="182562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defRPr/>
            </a:pPr>
            <a:endParaRPr dirty="0"/>
          </a:p>
        </p:txBody>
      </p:sp>
      <p:sp>
        <p:nvSpPr>
          <p:cNvPr id="14" name="Shape 14"/>
          <p:cNvSpPr txBox="1">
            <a:spLocks noGrp="1"/>
          </p:cNvSpPr>
          <p:nvPr>
            <p:ph type="sldNum" idx="12"/>
          </p:nvPr>
        </p:nvSpPr>
        <p:spPr>
          <a:xfrm>
            <a:off x="8469313" y="112713"/>
            <a:ext cx="552450" cy="182562"/>
          </a:xfrm>
          <a:prstGeom prst="rect">
            <a:avLst/>
          </a:prstGeom>
          <a:noFill/>
          <a:ln>
            <a:noFill/>
          </a:ln>
        </p:spPr>
        <p:txBody>
          <a:bodyPr vert="horz" wrap="square" lIns="91425" tIns="45700" rIns="91425" bIns="45700" numCol="1" anchor="ctr" anchorCtr="0" compatLnSpc="1">
            <a:prstTxWarp prst="textNoShape">
              <a:avLst/>
            </a:prstTxWarp>
            <a:noAutofit/>
          </a:bodyPr>
          <a:lstStyle>
            <a:lvl1pPr algn="r">
              <a:buSzPct val="25000"/>
              <a:defRPr sz="900">
                <a:solidFill>
                  <a:srgbClr val="FFFFFF"/>
                </a:solidFill>
                <a:cs typeface="Arial" panose="020B0604020202020204" pitchFamily="34" charset="0"/>
                <a:sym typeface="Arial" panose="020B0604020202020204" pitchFamily="34" charset="0"/>
              </a:defRPr>
            </a:lvl1pPr>
          </a:lstStyle>
          <a:p>
            <a:fld id="{DDD3E93D-5BAA-43E8-AA10-2DE89DD29DE6}" type="slidenum">
              <a:rPr lang="en-US" altLang="en-US"/>
              <a:pPr/>
              <a:t>‹#›</a:t>
            </a:fld>
            <a:endParaRPr lang="en-US" altLang="en-US" dirty="0"/>
          </a:p>
        </p:txBody>
      </p:sp>
      <p:pic>
        <p:nvPicPr>
          <p:cNvPr id="1030" name="Shape 15" descr="Pearson Logo"/>
          <p:cNvPicPr preferRelativeResize="0"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5425" y="6434138"/>
            <a:ext cx="917575" cy="27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31" name="Shape 16"/>
          <p:cNvSpPr txBox="1">
            <a:spLocks noChangeArrowheads="1"/>
          </p:cNvSpPr>
          <p:nvPr userDrawn="1"/>
        </p:nvSpPr>
        <p:spPr bwMode="auto">
          <a:xfrm>
            <a:off x="1828800" y="6477000"/>
            <a:ext cx="71628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5" tIns="45700" rIns="91425" bIns="4570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r" eaLnBrk="1" hangingPunct="1">
              <a:buClr>
                <a:srgbClr val="000000"/>
              </a:buClr>
              <a:buSzPct val="25000"/>
              <a:buFont typeface="Verdana" panose="020B0604030504040204" pitchFamily="34" charset="0"/>
              <a:buNone/>
            </a:pPr>
            <a:r>
              <a:rPr lang="en-US" altLang="en-US" sz="1200" dirty="0">
                <a:solidFill>
                  <a:srgbClr val="000000"/>
                </a:solidFill>
                <a:latin typeface="Verdana" panose="020B0604030504040204" pitchFamily="34" charset="0"/>
                <a:sym typeface="Verdana" panose="020B0604030504040204" pitchFamily="34" charset="0"/>
              </a:rPr>
              <a:t>Copyright © 2018, 2014, 2011 Pearson Education, Inc. All Rights Reserved</a:t>
            </a: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964" r:id="rId1"/>
    <p:sldLayoutId id="2147483965" r:id="rId2"/>
    <p:sldLayoutId id="2147483966" r:id="rId3"/>
    <p:sldLayoutId id="2147483967" r:id="rId4"/>
    <p:sldLayoutId id="2147483968" r:id="rId5"/>
    <p:sldLayoutId id="2147483969" r:id="rId6"/>
    <p:sldLayoutId id="2147483970" r:id="rId7"/>
    <p:sldLayoutId id="2147483971" r:id="rId8"/>
    <p:sldLayoutId id="2147483972" r:id="rId9"/>
    <p:sldLayoutId id="2147483973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algn="ctr" rtl="0" eaLnBrk="0" fontAlgn="base" hangingPunct="0">
        <a:spcBef>
          <a:spcPct val="0"/>
        </a:spcBef>
        <a:spcAft>
          <a:spcPct val="0"/>
        </a:spcAft>
        <a:defRPr sz="4000">
          <a:solidFill>
            <a:srgbClr val="000000"/>
          </a:solidFill>
          <a:latin typeface="+mj-lt"/>
          <a:ea typeface="Arial"/>
          <a:cs typeface="Arial"/>
          <a:sym typeface="Arial" panose="020B0604020202020204" pitchFamily="34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000">
          <a:solidFill>
            <a:srgbClr val="000000"/>
          </a:solidFill>
          <a:latin typeface="Arial" panose="020B0604020202020204" pitchFamily="34" charset="0"/>
          <a:cs typeface="Arial" panose="020B0604020202020204" pitchFamily="34" charset="0"/>
          <a:sym typeface="Arial" panose="020B060402020202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000">
          <a:solidFill>
            <a:srgbClr val="000000"/>
          </a:solidFill>
          <a:latin typeface="Arial" panose="020B0604020202020204" pitchFamily="34" charset="0"/>
          <a:cs typeface="Arial" panose="020B0604020202020204" pitchFamily="34" charset="0"/>
          <a:sym typeface="Arial" panose="020B060402020202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000">
          <a:solidFill>
            <a:srgbClr val="000000"/>
          </a:solidFill>
          <a:latin typeface="Arial" panose="020B0604020202020204" pitchFamily="34" charset="0"/>
          <a:cs typeface="Arial" panose="020B0604020202020204" pitchFamily="34" charset="0"/>
          <a:sym typeface="Arial" panose="020B060402020202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000">
          <a:solidFill>
            <a:srgbClr val="000000"/>
          </a:solidFill>
          <a:latin typeface="Arial" panose="020B0604020202020204" pitchFamily="34" charset="0"/>
          <a:cs typeface="Arial" panose="020B0604020202020204" pitchFamily="34" charset="0"/>
          <a:sym typeface="Arial" panose="020B0604020202020204" pitchFamily="34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000">
          <a:solidFill>
            <a:srgbClr val="000000"/>
          </a:solidFill>
          <a:latin typeface="Arial" panose="020B0604020202020204" pitchFamily="34" charset="0"/>
          <a:cs typeface="Arial" panose="020B0604020202020204" pitchFamily="34" charset="0"/>
          <a:sym typeface="Arial" panose="020B0604020202020204" pitchFamily="34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000">
          <a:solidFill>
            <a:srgbClr val="000000"/>
          </a:solidFill>
          <a:latin typeface="Arial" panose="020B0604020202020204" pitchFamily="34" charset="0"/>
          <a:cs typeface="Arial" panose="020B0604020202020204" pitchFamily="34" charset="0"/>
          <a:sym typeface="Arial" panose="020B0604020202020204" pitchFamily="34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000">
          <a:solidFill>
            <a:srgbClr val="000000"/>
          </a:solidFill>
          <a:latin typeface="Arial" panose="020B0604020202020204" pitchFamily="34" charset="0"/>
          <a:cs typeface="Arial" panose="020B0604020202020204" pitchFamily="34" charset="0"/>
          <a:sym typeface="Arial" panose="020B0604020202020204" pitchFamily="34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000">
          <a:solidFill>
            <a:srgbClr val="000000"/>
          </a:solidFill>
          <a:latin typeface="Arial" panose="020B0604020202020204" pitchFamily="34" charset="0"/>
          <a:cs typeface="Arial" panose="020B0604020202020204" pitchFamily="34" charset="0"/>
          <a:sym typeface="Arial" panose="020B0604020202020204" pitchFamily="34" charset="0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algn="l" rtl="0" eaLnBrk="0" fontAlgn="base" hangingPunct="0">
        <a:spcBef>
          <a:spcPct val="0"/>
        </a:spcBef>
        <a:spcAft>
          <a:spcPct val="0"/>
        </a:spcAft>
        <a:defRPr sz="28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1pPr>
      <a:lvl2pPr lvl="1" algn="l" rtl="0" eaLnBrk="0" fontAlgn="base" hangingPunct="0">
        <a:spcBef>
          <a:spcPct val="0"/>
        </a:spcBef>
        <a:spcAft>
          <a:spcPct val="0"/>
        </a:spcAft>
        <a:defRPr sz="14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2pPr>
      <a:lvl3pPr lvl="2" algn="l" rtl="0" eaLnBrk="0" fontAlgn="base" hangingPunct="0">
        <a:spcBef>
          <a:spcPct val="0"/>
        </a:spcBef>
        <a:spcAft>
          <a:spcPct val="0"/>
        </a:spcAft>
        <a:defRPr sz="14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3pPr>
      <a:lvl4pPr lvl="3" algn="l" rtl="0" eaLnBrk="0" fontAlgn="base" hangingPunct="0">
        <a:spcBef>
          <a:spcPct val="0"/>
        </a:spcBef>
        <a:spcAft>
          <a:spcPct val="0"/>
        </a:spcAft>
        <a:defRPr sz="14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4pPr>
      <a:lvl5pPr lvl="4" algn="l" rtl="0" eaLnBrk="0" fontAlgn="base" hangingPunct="0">
        <a:spcBef>
          <a:spcPct val="0"/>
        </a:spcBef>
        <a:spcAft>
          <a:spcPct val="0"/>
        </a:spcAft>
        <a:defRPr sz="14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Group 35"/>
          <p:cNvGrpSpPr/>
          <p:nvPr/>
        </p:nvGrpSpPr>
        <p:grpSpPr>
          <a:xfrm>
            <a:off x="1" y="228600"/>
            <a:ext cx="1981200" cy="6638628"/>
            <a:chOff x="2487613" y="285750"/>
            <a:chExt cx="2428875" cy="5654676"/>
          </a:xfrm>
        </p:grpSpPr>
        <p:sp>
          <p:nvSpPr>
            <p:cNvPr id="37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8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9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0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1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2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3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4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5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6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7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8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49" name="Group 48"/>
          <p:cNvGrpSpPr/>
          <p:nvPr/>
        </p:nvGrpSpPr>
        <p:grpSpPr>
          <a:xfrm>
            <a:off x="20421" y="285"/>
            <a:ext cx="1952272" cy="6852968"/>
            <a:chOff x="6627813" y="195717"/>
            <a:chExt cx="1952625" cy="5678034"/>
          </a:xfrm>
        </p:grpSpPr>
        <p:sp>
          <p:nvSpPr>
            <p:cNvPr id="50" name="Freeform 27"/>
            <p:cNvSpPr/>
            <p:nvPr/>
          </p:nvSpPr>
          <p:spPr bwMode="auto">
            <a:xfrm>
              <a:off x="6627813" y="195717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1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2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3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4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5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6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7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8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9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0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1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62" name="Rectangle 61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2133600"/>
            <a:ext cx="6591985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772400" y="6135089"/>
            <a:ext cx="766380" cy="3701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42415" y="6135809"/>
            <a:ext cx="57164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11228" y="787783"/>
            <a:ext cx="58497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DD3E93D-5BAA-43E8-AA10-2DE89DD29DE6}" type="slidenum">
              <a:rPr lang="en-US" altLang="en-US" smtClean="0"/>
              <a:pPr/>
              <a:t>‹#›</a:t>
            </a:fld>
            <a:endParaRPr lang="en-US" altLang="en-US" dirty="0"/>
          </a:p>
        </p:txBody>
      </p:sp>
      <p:sp>
        <p:nvSpPr>
          <p:cNvPr id="34" name="Shape 16">
            <a:extLst>
              <a:ext uri="{FF2B5EF4-FFF2-40B4-BE49-F238E27FC236}">
                <a16:creationId xmlns:a16="http://schemas.microsoft.com/office/drawing/2014/main" id="{43398949-7204-DE4D-A9E1-F864FC7D6989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1828800" y="6477000"/>
            <a:ext cx="71628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5" tIns="45700" rIns="91425" bIns="4570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r" eaLnBrk="1" hangingPunct="1">
              <a:buClr>
                <a:srgbClr val="000000"/>
              </a:buClr>
              <a:buSzPct val="25000"/>
              <a:buFont typeface="Verdana" panose="020B0604030504040204" pitchFamily="34" charset="0"/>
              <a:buNone/>
            </a:pPr>
            <a:r>
              <a:rPr lang="en-US" altLang="en-US" sz="1200" dirty="0">
                <a:solidFill>
                  <a:srgbClr val="000000"/>
                </a:solidFill>
                <a:latin typeface="Verdana" panose="020B0604030504040204" pitchFamily="34" charset="0"/>
                <a:sym typeface="Verdana" panose="020B0604030504040204" pitchFamily="34" charset="0"/>
              </a:rPr>
              <a:t>Copyright © 2018, 2014, 2011 Pearson Education, Inc. All Rights Reserved</a:t>
            </a:r>
          </a:p>
        </p:txBody>
      </p:sp>
    </p:spTree>
    <p:extLst>
      <p:ext uri="{BB962C8B-B14F-4D97-AF65-F5344CB8AC3E}">
        <p14:creationId xmlns:p14="http://schemas.microsoft.com/office/powerpoint/2010/main" val="38847696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75" r:id="rId1"/>
    <p:sldLayoutId id="2147483976" r:id="rId2"/>
    <p:sldLayoutId id="2147483977" r:id="rId3"/>
    <p:sldLayoutId id="2147483978" r:id="rId4"/>
    <p:sldLayoutId id="2147483979" r:id="rId5"/>
    <p:sldLayoutId id="2147483980" r:id="rId6"/>
    <p:sldLayoutId id="2147483981" r:id="rId7"/>
    <p:sldLayoutId id="2147483982" r:id="rId8"/>
    <p:sldLayoutId id="2147483983" r:id="rId9"/>
    <p:sldLayoutId id="2147483984" r:id="rId10"/>
    <p:sldLayoutId id="2147483985" r:id="rId11"/>
    <p:sldLayoutId id="2147483986" r:id="rId12"/>
    <p:sldLayoutId id="2147483987" r:id="rId13"/>
    <p:sldLayoutId id="2147483988" r:id="rId14"/>
    <p:sldLayoutId id="2147483989" r:id="rId15"/>
    <p:sldLayoutId id="2147483990" r:id="rId16"/>
    <p:sldLayoutId id="2147483991" r:id="rId17"/>
    <p:sldLayoutId id="2147483992" r:id="rId18"/>
    <p:sldLayoutId id="2147483993" r:id="rId19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7639E4-97CF-054D-BE53-4BAB619DC8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990600"/>
            <a:ext cx="8229600" cy="1918229"/>
          </a:xfrm>
        </p:spPr>
        <p:txBody>
          <a:bodyPr/>
          <a:lstStyle/>
          <a:p>
            <a:r>
              <a:rPr lang="en-US" dirty="0"/>
              <a:t>Eating and Feeding Disorders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2C60082-8E4F-824C-A2CD-4C57C95B230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0" y="2667000"/>
            <a:ext cx="8229600" cy="3459163"/>
          </a:xfrm>
        </p:spPr>
        <p:txBody>
          <a:bodyPr/>
          <a:lstStyle/>
          <a:p>
            <a:pPr marL="101600" indent="0" algn="ctr">
              <a:buNone/>
            </a:pPr>
            <a:r>
              <a:rPr lang="en-US" dirty="0"/>
              <a:t>Anorexia Nervosa</a:t>
            </a:r>
          </a:p>
          <a:p>
            <a:pPr marL="101600" indent="0" algn="ctr">
              <a:buNone/>
            </a:pPr>
            <a:r>
              <a:rPr lang="en-US" dirty="0"/>
              <a:t>Bulimia Nervosa</a:t>
            </a:r>
          </a:p>
          <a:p>
            <a:pPr marL="101600" indent="0" algn="ctr">
              <a:buNone/>
            </a:pPr>
            <a:r>
              <a:rPr lang="en-US" dirty="0"/>
              <a:t>Binge Eating Disorder</a:t>
            </a:r>
          </a:p>
          <a:p>
            <a:pPr marL="10160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1988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6508" y="272214"/>
            <a:ext cx="8229600" cy="1066799"/>
          </a:xfrm>
        </p:spPr>
        <p:txBody>
          <a:bodyPr/>
          <a:lstStyle/>
          <a:p>
            <a:r>
              <a:rPr lang="en-US" sz="3200" dirty="0"/>
              <a:t>Overview of Eating Disorders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8229600" cy="381000"/>
          </a:xfrm>
        </p:spPr>
        <p:txBody>
          <a:bodyPr/>
          <a:lstStyle/>
          <a:p>
            <a:pPr algn="l"/>
            <a:r>
              <a:rPr lang="en-US" sz="1200" b="0" i="1" dirty="0"/>
              <a:t>Sources:</a:t>
            </a:r>
            <a:r>
              <a:rPr lang="en-US" sz="1200" dirty="0"/>
              <a:t> </a:t>
            </a:r>
            <a:r>
              <a:rPr lang="en-US" sz="1200" b="0" dirty="0"/>
              <a:t>Prevalence rates derived from Hudson, Hiripi, et al., 2006; Smink, van Hoeken, &amp; Hoek, 2012.</a:t>
            </a:r>
          </a:p>
        </p:txBody>
      </p:sp>
      <p:graphicFrame>
        <p:nvGraphicFramePr>
          <p:cNvPr id="4" name="Table 3" descr="The table provides an overview of eating disorders.&#10;The table lists the following disorders and their features:&#10;Anorexia nervosa&#10;• Approximate Lifetime Prevalence in population: 0.9 percent, or 9 in 1,000 women; about 0.3 percent, or 3 in 1,000 men&#10;• Description: Self-starvation, resulting in abnormally low body weight for one’s age, gender, height, and physical health and developmental level&#10;• Associated Features&#10;o Strong fears of gaining weight or becoming fat&#10;o Distorted self-image (perceiving oneself as fat despite extreme thinness)&#10;o Two general subtypes: binge eating/purging type and restricting type&#10;o Potentially serious, even fatal, medical complications&#10;o Typically affects young, European American women&#10;Bulimia nervosa&#10;• Approximate Lifetime Prevalence in population: 0.9 percent to 1.5 percent in women; 0.1 percent to 0.5 percent in men&#10;• Description: Recurrent episodes of binge eating followed by purging&#10;• Associated Features&#10;o Weight is usually maintained within a normal range&#10;o Overconcern about body shape and weight&#10;o Binge/purge episodes may result in serious medical complications&#10;o Typically affects young European American women&#10;Binge-eating disorder&#10;• Approximate Lifetime Prevalence in population: 3.5 percent in women; 2 percent in men&#10;• Description: Recurrent binge eating without compensatory purging&#10;• Associated Features&#10;o Individuals with binge-eating disorder are frequently described as compulsive overeaters&#10;o Typically affects obese women who are older than those affected by anorexia or bulimia&#10;Sources: Prevalence rates derived from Hudson, Hiripi, et al., 2006; Smink, van Hoeken, and Hoek, 2012." title="Table 9.1  Overview of Eating Disorders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18278530"/>
              </p:ext>
            </p:extLst>
          </p:nvPr>
        </p:nvGraphicFramePr>
        <p:xfrm>
          <a:off x="486508" y="990600"/>
          <a:ext cx="8229600" cy="540247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961292">
                  <a:extLst>
                    <a:ext uri="{9D8B030D-6E8A-4147-A177-3AD203B41FA5}">
                      <a16:colId xmlns:a16="http://schemas.microsoft.com/office/drawing/2014/main" val="3109244884"/>
                    </a:ext>
                  </a:extLst>
                </a:gridCol>
                <a:gridCol w="1477108">
                  <a:extLst>
                    <a:ext uri="{9D8B030D-6E8A-4147-A177-3AD203B41FA5}">
                      <a16:colId xmlns:a16="http://schemas.microsoft.com/office/drawing/2014/main" val="3997768856"/>
                    </a:ext>
                  </a:extLst>
                </a:gridCol>
                <a:gridCol w="1752600">
                  <a:extLst>
                    <a:ext uri="{9D8B030D-6E8A-4147-A177-3AD203B41FA5}">
                      <a16:colId xmlns:a16="http://schemas.microsoft.com/office/drawing/2014/main" val="2250563470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895601661"/>
                    </a:ext>
                  </a:extLst>
                </a:gridCol>
              </a:tblGrid>
              <a:tr h="396656">
                <a:tc gridSpan="4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i="0" u="none" strike="noStrike" cap="none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Table 9.1 Overview of Eating Disorders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3343792"/>
                  </a:ext>
                </a:extLst>
              </a:tr>
              <a:tr h="794903">
                <a:tc>
                  <a:txBody>
                    <a:bodyPr/>
                    <a:lstStyle/>
                    <a:p>
                      <a:r>
                        <a:rPr lang="en-US" sz="1400" b="1" dirty="0"/>
                        <a:t>Type of Disorder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r>
                        <a:rPr lang="en-US" sz="1400" b="1" i="0" u="none" strike="noStrike" cap="none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Lifetime Prevalence</a:t>
                      </a:r>
                    </a:p>
                    <a:p>
                      <a:r>
                        <a:rPr lang="en-US" sz="1400" b="1" i="0" u="none" strike="noStrike" cap="none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in Population (Approx.)</a:t>
                      </a:r>
                      <a:endParaRPr lang="en-US" sz="1400" b="1" dirty="0"/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r>
                        <a:rPr lang="en-US" sz="1400" b="1" dirty="0"/>
                        <a:t>Description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r>
                        <a:rPr lang="en-US" sz="1400" b="1" dirty="0"/>
                        <a:t>Associated</a:t>
                      </a:r>
                      <a:r>
                        <a:rPr lang="en-US" sz="1400" b="1" baseline="0" dirty="0"/>
                        <a:t> Features</a:t>
                      </a:r>
                      <a:endParaRPr lang="en-US" sz="1400" b="1" dirty="0"/>
                    </a:p>
                  </a:txBody>
                  <a:tcPr anchor="b"/>
                </a:tc>
                <a:extLst>
                  <a:ext uri="{0D108BD9-81ED-4DB2-BD59-A6C34878D82A}">
                    <a16:rowId xmlns:a16="http://schemas.microsoft.com/office/drawing/2014/main" val="2963535159"/>
                  </a:ext>
                </a:extLst>
              </a:tr>
              <a:tr h="1324838">
                <a:tc>
                  <a:txBody>
                    <a:bodyPr/>
                    <a:lstStyle/>
                    <a:p>
                      <a:r>
                        <a:rPr lang="en-US" sz="1200" b="0" i="0" u="none" strike="noStrike" cap="none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Anorexia nervosa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b="0" i="0" u="none" strike="noStrike" cap="none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0.9%, or 9 in 1,000</a:t>
                      </a:r>
                    </a:p>
                    <a:p>
                      <a:r>
                        <a:rPr lang="en-US" sz="1200" b="0" i="0" u="none" strike="noStrike" cap="none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women; about 0.3%, or 3 in 1,000 men</a:t>
                      </a:r>
                    </a:p>
                    <a:p>
                      <a:br>
                        <a:rPr lang="en-US" sz="1200" b="0" i="0" u="none" strike="noStrike" cap="none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</a:b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0" u="none" strike="noStrike" cap="none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Self-starvation, resulting in abnormally low body weight for one’s age, gender, height, and physical health and developmental level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71450" lvl="0" indent="-171450">
                        <a:buFont typeface="Arial" panose="020B0604020202020204" pitchFamily="34" charset="0"/>
                        <a:buChar char="•"/>
                      </a:pPr>
                      <a:r>
                        <a:rPr lang="en-US" sz="1200" b="0" i="0" u="none" strike="noStrike" cap="none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Strong fears of gaining weight or becoming fat</a:t>
                      </a:r>
                    </a:p>
                    <a:p>
                      <a:pPr marL="171450" lvl="0" indent="-171450">
                        <a:buFont typeface="Arial" panose="020B0604020202020204" pitchFamily="34" charset="0"/>
                        <a:buChar char="•"/>
                      </a:pPr>
                      <a:r>
                        <a:rPr lang="en-US" sz="1200" b="0" i="0" u="none" strike="noStrike" cap="none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Distorted self-image (perceiving oneself as fat despite extreme thinness)</a:t>
                      </a:r>
                    </a:p>
                    <a:p>
                      <a:pPr marL="171450" lvl="0" indent="-171450">
                        <a:buFont typeface="Arial" panose="020B0604020202020204" pitchFamily="34" charset="0"/>
                        <a:buChar char="•"/>
                      </a:pPr>
                      <a:r>
                        <a:rPr lang="en-US" sz="1200" b="0" i="0" u="none" strike="noStrike" cap="none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Two general subtypes: binge eating/purging type and restricting type</a:t>
                      </a:r>
                    </a:p>
                    <a:p>
                      <a:pPr marL="171450" lvl="0" indent="-171450">
                        <a:buFont typeface="Arial" panose="020B0604020202020204" pitchFamily="34" charset="0"/>
                        <a:buChar char="•"/>
                      </a:pPr>
                      <a:r>
                        <a:rPr lang="en-US" sz="1200" b="0" i="0" u="none" strike="noStrike" cap="none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Potentially serious, even fatal, medical complications</a:t>
                      </a:r>
                    </a:p>
                    <a:p>
                      <a:pPr marL="171450" lvl="0" indent="-171450">
                        <a:buFont typeface="Arial" panose="020B0604020202020204" pitchFamily="34" charset="0"/>
                        <a:buChar char="•"/>
                      </a:pPr>
                      <a:r>
                        <a:rPr lang="en-US" sz="1200" b="0" i="0" u="none" strike="noStrike" cap="none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Typically affects young, European American women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275498977"/>
                  </a:ext>
                </a:extLst>
              </a:tr>
              <a:tr h="971548">
                <a:tc>
                  <a:txBody>
                    <a:bodyPr/>
                    <a:lstStyle/>
                    <a:p>
                      <a:r>
                        <a:rPr lang="en-US" sz="1200" dirty="0"/>
                        <a:t>Bulimia nervosa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b="0" i="0" u="none" strike="noStrike" cap="none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0.9% to 1.5% in women; 0.1% to 0.5% in men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b="0" i="0" u="none" strike="noStrike" cap="none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Recurrent episodes of binge eating followed by purging</a:t>
                      </a:r>
                    </a:p>
                    <a:p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71450" lvl="0" indent="-171450">
                        <a:buFont typeface="Arial" panose="020B0604020202020204" pitchFamily="34" charset="0"/>
                        <a:buChar char="•"/>
                      </a:pPr>
                      <a:r>
                        <a:rPr lang="en-US" sz="1200" b="0" i="0" u="none" strike="noStrike" cap="none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Weight is usually maintained within a normal range</a:t>
                      </a:r>
                    </a:p>
                    <a:p>
                      <a:pPr marL="171450" lvl="0" indent="-171450">
                        <a:buFont typeface="Arial" panose="020B0604020202020204" pitchFamily="34" charset="0"/>
                        <a:buChar char="•"/>
                      </a:pPr>
                      <a:r>
                        <a:rPr lang="en-US" sz="1200" b="0" i="0" u="none" strike="noStrike" cap="none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Overconcern about body shape and weight</a:t>
                      </a:r>
                    </a:p>
                    <a:p>
                      <a:pPr marL="171450" lvl="0" indent="-171450">
                        <a:buFont typeface="Arial" panose="020B0604020202020204" pitchFamily="34" charset="0"/>
                        <a:buChar char="•"/>
                      </a:pPr>
                      <a:r>
                        <a:rPr lang="en-US" sz="1200" b="0" i="0" u="none" strike="noStrike" cap="none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Binge/purge episodes may result in serious medical complications</a:t>
                      </a:r>
                    </a:p>
                    <a:p>
                      <a:pPr marL="171450" lvl="0" indent="-171450">
                        <a:buFont typeface="Arial" panose="020B0604020202020204" pitchFamily="34" charset="0"/>
                        <a:buChar char="•"/>
                      </a:pPr>
                      <a:r>
                        <a:rPr lang="en-US" sz="1200" b="0" i="0" u="none" strike="noStrike" cap="none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Typically affects young European American women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281522207"/>
                  </a:ext>
                </a:extLst>
              </a:tr>
              <a:tr h="951974">
                <a:tc>
                  <a:txBody>
                    <a:bodyPr/>
                    <a:lstStyle/>
                    <a:p>
                      <a:r>
                        <a:rPr lang="en-US" sz="1200" dirty="0"/>
                        <a:t>Binge-eating disorder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b="0" i="0" u="none" strike="noStrike" cap="none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3.5% in women; 2% in men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b="0" i="0" u="none" strike="noStrike" cap="none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Recurrent binge eating without compensatory purging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71450" lvl="0" indent="-171450">
                        <a:buFont typeface="Arial" panose="020B0604020202020204" pitchFamily="34" charset="0"/>
                        <a:buChar char="•"/>
                      </a:pPr>
                      <a:r>
                        <a:rPr lang="en-US" sz="1200" b="0" i="0" u="none" strike="noStrike" cap="none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Individuals with binge-eating disorder are frequently described as compulsive overeaters</a:t>
                      </a:r>
                    </a:p>
                    <a:p>
                      <a:pPr marL="171450" lvl="0" indent="-171450">
                        <a:buFont typeface="Arial" panose="020B0604020202020204" pitchFamily="34" charset="0"/>
                        <a:buChar char="•"/>
                      </a:pPr>
                      <a:r>
                        <a:rPr lang="en-US" sz="1200" b="0" i="0" u="none" strike="noStrike" cap="none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Typically affects obese women who are older than those affected by anorexia or bulimia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29774031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83173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en-US" dirty="0">
                <a:ea typeface="ＭＳ Ｐゴシック" pitchFamily="34" charset="-128"/>
                <a:cs typeface="Times New Roman" pitchFamily="18" charset="0"/>
              </a:rPr>
              <a:t>Anorexia Nervosa</a:t>
            </a:r>
          </a:p>
        </p:txBody>
      </p:sp>
      <p:sp>
        <p:nvSpPr>
          <p:cNvPr id="26626" name="Content Placeholder 4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76800"/>
          </a:xfrm>
        </p:spPr>
        <p:txBody>
          <a:bodyPr/>
          <a:lstStyle/>
          <a:p>
            <a:pPr marL="101600" indent="0" eaLnBrk="1" fontAlgn="auto" hangingPunct="1">
              <a:spcAft>
                <a:spcPts val="0"/>
              </a:spcAft>
              <a:buNone/>
              <a:defRPr/>
            </a:pPr>
            <a:r>
              <a:rPr lang="en-US" altLang="en-US" b="1" dirty="0">
                <a:latin typeface="+mn-lt"/>
                <a:ea typeface="ＭＳ Ｐゴシック" pitchFamily="34" charset="-128"/>
                <a:cs typeface="Times New Roman" pitchFamily="18" charset="0"/>
              </a:rPr>
              <a:t>Anorexia nervosa </a:t>
            </a:r>
            <a:r>
              <a:rPr lang="en-US" altLang="en-US" dirty="0">
                <a:latin typeface="+mn-lt"/>
                <a:ea typeface="ＭＳ Ｐゴシック" pitchFamily="34" charset="-128"/>
                <a:cs typeface="Times New Roman" pitchFamily="18" charset="0"/>
              </a:rPr>
              <a:t>– Severe weight loss due to significant restriction of calorie intake or self-starvation.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n-US" altLang="en-US" dirty="0">
                <a:latin typeface="+mn-lt"/>
                <a:ea typeface="ＭＳ Ｐゴシック" pitchFamily="34" charset="-128"/>
                <a:cs typeface="Times New Roman" pitchFamily="18" charset="0"/>
              </a:rPr>
              <a:t>Usually develops between ages of 12 and 18.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n-US" altLang="en-US" dirty="0">
                <a:latin typeface="+mn-lt"/>
                <a:ea typeface="ＭＳ Ｐゴシック" pitchFamily="34" charset="-128"/>
                <a:cs typeface="Times New Roman" pitchFamily="18" charset="0"/>
              </a:rPr>
              <a:t>Common features:</a:t>
            </a:r>
          </a:p>
          <a:p>
            <a:pPr lvl="1"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altLang="en-US" sz="2400" dirty="0">
                <a:latin typeface="+mn-lt"/>
                <a:ea typeface="ＭＳ Ｐゴシック" pitchFamily="34" charset="-128"/>
                <a:cs typeface="Times New Roman" pitchFamily="18" charset="0"/>
              </a:rPr>
              <a:t>Excessive fear of gaining weight</a:t>
            </a:r>
          </a:p>
          <a:p>
            <a:pPr lvl="1"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altLang="en-US" sz="2400" dirty="0">
                <a:latin typeface="+mn-lt"/>
                <a:ea typeface="ＭＳ Ｐゴシック" pitchFamily="34" charset="-128"/>
                <a:cs typeface="Times New Roman" pitchFamily="18" charset="0"/>
              </a:rPr>
              <a:t>Distorted body image</a:t>
            </a:r>
          </a:p>
          <a:p>
            <a:pPr lvl="1"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altLang="en-US" sz="2400" dirty="0">
                <a:latin typeface="+mn-lt"/>
                <a:ea typeface="ＭＳ Ｐゴシック" pitchFamily="34" charset="-128"/>
                <a:cs typeface="Times New Roman" pitchFamily="18" charset="0"/>
              </a:rPr>
              <a:t>Failure to recognize risks posed by abnormally low body weight</a:t>
            </a:r>
          </a:p>
          <a:p>
            <a:pPr eaLnBrk="1" fontAlgn="auto" hangingPunct="1">
              <a:spcAft>
                <a:spcPts val="0"/>
              </a:spcAft>
              <a:defRPr/>
            </a:pPr>
            <a:endParaRPr lang="en-US" altLang="en-US" dirty="0">
              <a:latin typeface="+mn-lt"/>
              <a:ea typeface="ＭＳ Ｐゴシック" pitchFamily="34" charset="-128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4CBDB98-14F3-724D-9E0E-94FD7075BF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533400"/>
            <a:ext cx="8229600" cy="5592763"/>
          </a:xfrm>
        </p:spPr>
        <p:txBody>
          <a:bodyPr/>
          <a:lstStyle/>
          <a:p>
            <a:pPr lvl="1">
              <a:buFont typeface="Wingdings" pitchFamily="2" charset="2"/>
              <a:buChar char="§"/>
            </a:pPr>
            <a:r>
              <a:rPr lang="en-US" sz="2000" dirty="0"/>
              <a:t>Eating Disorders involve disordered eating behaviors and maladaptive ways of controlling body weight.</a:t>
            </a:r>
          </a:p>
          <a:p>
            <a:pPr lvl="1">
              <a:buFont typeface="Wingdings" pitchFamily="2" charset="2"/>
              <a:buChar char="§"/>
            </a:pPr>
            <a:r>
              <a:rPr lang="en-US" sz="2000" dirty="0"/>
              <a:t>Typically begin in adolescence or early adulthood. </a:t>
            </a:r>
          </a:p>
          <a:p>
            <a:pPr lvl="1">
              <a:buFont typeface="Wingdings" pitchFamily="2" charset="2"/>
              <a:buChar char="§"/>
            </a:pPr>
            <a:r>
              <a:rPr lang="en-US" sz="2000" dirty="0"/>
              <a:t>These people are obsessed with their weight and have an exaggerated image of themselves.</a:t>
            </a:r>
          </a:p>
          <a:p>
            <a:pPr marL="874268" lvl="1" indent="-285750">
              <a:buFont typeface="Wingdings" pitchFamily="2" charset="2"/>
              <a:buChar char="§"/>
            </a:pPr>
            <a:r>
              <a:rPr lang="en-US" sz="2000" dirty="0"/>
              <a:t>One common pattern of anorexia begins after menarche when the girl sees added weight and insists it </a:t>
            </a:r>
            <a:r>
              <a:rPr lang="en-US" sz="2000" dirty="0" err="1"/>
              <a:t>mustr</a:t>
            </a:r>
            <a:r>
              <a:rPr lang="en-US" sz="2000" dirty="0"/>
              <a:t> come off. </a:t>
            </a:r>
          </a:p>
        </p:txBody>
      </p:sp>
    </p:spTree>
    <p:extLst>
      <p:ext uri="{BB962C8B-B14F-4D97-AF65-F5344CB8AC3E}">
        <p14:creationId xmlns:p14="http://schemas.microsoft.com/office/powerpoint/2010/main" val="4501892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9144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en-US" dirty="0">
                <a:ea typeface="ＭＳ Ｐゴシック" pitchFamily="34" charset="-128"/>
                <a:cs typeface="Times New Roman" pitchFamily="18" charset="0"/>
              </a:rPr>
              <a:t>Subtypes of Anorexia Nervosa</a:t>
            </a:r>
          </a:p>
        </p:txBody>
      </p:sp>
      <p:sp>
        <p:nvSpPr>
          <p:cNvPr id="30722" name="Content Placeholder 2"/>
          <p:cNvSpPr>
            <a:spLocks noGrp="1"/>
          </p:cNvSpPr>
          <p:nvPr>
            <p:ph idx="1"/>
          </p:nvPr>
        </p:nvSpPr>
        <p:spPr>
          <a:xfrm>
            <a:off x="445477" y="1828800"/>
            <a:ext cx="8229600" cy="4648200"/>
          </a:xfrm>
        </p:spPr>
        <p:txBody>
          <a:bodyPr/>
          <a:lstStyle/>
          <a:p>
            <a:pPr marL="101600" indent="0" eaLnBrk="1" fontAlgn="auto" hangingPunct="1">
              <a:spcAft>
                <a:spcPts val="0"/>
              </a:spcAft>
              <a:buNone/>
              <a:tabLst>
                <a:tab pos="914400" algn="l"/>
              </a:tabLst>
              <a:defRPr/>
            </a:pPr>
            <a:r>
              <a:rPr lang="en-US" altLang="en-US" dirty="0">
                <a:latin typeface="+mn-lt"/>
                <a:ea typeface="ＭＳ Ｐゴシック" pitchFamily="34" charset="-128"/>
                <a:cs typeface="Times New Roman" pitchFamily="18" charset="0"/>
              </a:rPr>
              <a:t>Two general subtypes of anorexia nervosa:</a:t>
            </a:r>
          </a:p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tabLst>
                <a:tab pos="914400" algn="l"/>
              </a:tabLst>
              <a:defRPr/>
            </a:pPr>
            <a:r>
              <a:rPr lang="en-US" altLang="en-US" dirty="0">
                <a:latin typeface="+mn-lt"/>
                <a:ea typeface="ＭＳ Ｐゴシック" pitchFamily="34" charset="-128"/>
              </a:rPr>
              <a:t>Binge-eating/purging type</a:t>
            </a:r>
          </a:p>
          <a:p>
            <a:pPr lvl="1"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tabLst>
                <a:tab pos="914400" algn="l"/>
              </a:tabLst>
              <a:defRPr/>
            </a:pPr>
            <a:r>
              <a:rPr lang="en-US" altLang="en-US" sz="2400" dirty="0">
                <a:latin typeface="+mn-lt"/>
                <a:ea typeface="ＭＳ Ｐゴシック" pitchFamily="34" charset="-128"/>
              </a:rPr>
              <a:t>Frequent episodes of binge eating or purging using diuretics, vomiting, laxatives and enemas</a:t>
            </a:r>
          </a:p>
          <a:p>
            <a:pPr lvl="1"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tabLst>
                <a:tab pos="914400" algn="l"/>
              </a:tabLst>
              <a:defRPr/>
            </a:pPr>
            <a:r>
              <a:rPr lang="en-US" altLang="en-US" sz="2400" dirty="0">
                <a:latin typeface="+mn-lt"/>
                <a:ea typeface="ＭＳ Ｐゴシック" pitchFamily="34" charset="-128"/>
              </a:rPr>
              <a:t>Alternating between rigid control and impulsive behavior</a:t>
            </a:r>
          </a:p>
          <a:p>
            <a:pPr lvl="1"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tabLst>
                <a:tab pos="914400" algn="l"/>
              </a:tabLst>
              <a:defRPr/>
            </a:pPr>
            <a:r>
              <a:rPr lang="en-US" altLang="en-US" sz="2400" dirty="0">
                <a:latin typeface="+mn-lt"/>
                <a:ea typeface="ＭＳ Ｐゴシック" pitchFamily="34" charset="-128"/>
              </a:rPr>
              <a:t>Substance abuse</a:t>
            </a:r>
          </a:p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tabLst>
                <a:tab pos="914400" algn="l"/>
              </a:tabLst>
              <a:defRPr/>
            </a:pPr>
            <a:r>
              <a:rPr lang="en-US" altLang="en-US" dirty="0">
                <a:latin typeface="+mn-lt"/>
                <a:ea typeface="ＭＳ Ｐゴシック" pitchFamily="34" charset="-128"/>
              </a:rPr>
              <a:t>Restrictive type </a:t>
            </a:r>
          </a:p>
          <a:p>
            <a:pPr lvl="1"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tabLst>
                <a:tab pos="914400" algn="l"/>
              </a:tabLst>
              <a:defRPr/>
            </a:pPr>
            <a:r>
              <a:rPr lang="en-US" altLang="en-US" sz="2400" dirty="0">
                <a:latin typeface="+mn-lt"/>
                <a:ea typeface="ＭＳ Ｐゴシック" pitchFamily="34" charset="-128"/>
              </a:rPr>
              <a:t>Rigid and obsessive about diet and appearance; no purging or binging.</a:t>
            </a:r>
          </a:p>
          <a:p>
            <a:pPr marL="1016000" lvl="1" indent="-457200" eaLnBrk="1" fontAlgn="auto" hangingPunct="1">
              <a:spcAft>
                <a:spcPts val="0"/>
              </a:spcAft>
              <a:buFont typeface="+mj-lt"/>
              <a:buAutoNum type="arabicPeriod"/>
              <a:defRPr/>
            </a:pPr>
            <a:endParaRPr lang="en-US" altLang="en-US" sz="2400" dirty="0">
              <a:latin typeface="+mn-lt"/>
              <a:ea typeface="ＭＳ Ｐゴシック" pitchFamily="34" charset="-128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1096963"/>
          </a:xfrm>
        </p:spPr>
        <p:txBody>
          <a:bodyPr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en-US" sz="3600" dirty="0">
                <a:solidFill>
                  <a:schemeClr val="tx1"/>
                </a:solidFill>
                <a:ea typeface="ＭＳ Ｐゴシック" pitchFamily="34" charset="-128"/>
                <a:cs typeface="Times New Roman" pitchFamily="18" charset="0"/>
              </a:rPr>
              <a:t> </a:t>
            </a:r>
            <a:r>
              <a:rPr lang="en-US" altLang="en-US" sz="3600" dirty="0">
                <a:ea typeface="ＭＳ Ｐゴシック" pitchFamily="34" charset="-128"/>
                <a:cs typeface="Times New Roman" pitchFamily="18" charset="0"/>
              </a:rPr>
              <a:t>Medical Complications of Anorexia Nervosa</a:t>
            </a:r>
          </a:p>
        </p:txBody>
      </p:sp>
      <p:sp>
        <p:nvSpPr>
          <p:cNvPr id="32770" name="Content Placeholder 2"/>
          <p:cNvSpPr>
            <a:spLocks noGrp="1"/>
          </p:cNvSpPr>
          <p:nvPr>
            <p:ph idx="1"/>
          </p:nvPr>
        </p:nvSpPr>
        <p:spPr>
          <a:xfrm>
            <a:off x="457200" y="1676400"/>
            <a:ext cx="8229600" cy="4525963"/>
          </a:xfrm>
        </p:spPr>
        <p:txBody>
          <a:bodyPr>
            <a:noAutofit/>
          </a:bodyPr>
          <a:lstStyle/>
          <a:p>
            <a:pPr marL="101600" indent="0" eaLnBrk="1" fontAlgn="auto" hangingPunct="1">
              <a:spcAft>
                <a:spcPts val="0"/>
              </a:spcAft>
              <a:buNone/>
              <a:defRPr/>
            </a:pPr>
            <a:r>
              <a:rPr lang="en-US" altLang="en-US" dirty="0">
                <a:latin typeface="+mn-lt"/>
                <a:ea typeface="ＭＳ Ｐゴシック" pitchFamily="34" charset="-128"/>
                <a:cs typeface="Times New Roman" pitchFamily="18" charset="0"/>
              </a:rPr>
              <a:t>Anorexia nervosa can lead to serious medical complications that in extreme cases can be fatal. 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n-US" altLang="en-US" dirty="0">
                <a:latin typeface="+mn-lt"/>
                <a:ea typeface="ＭＳ Ｐゴシック" pitchFamily="34" charset="-128"/>
                <a:cs typeface="Times New Roman" pitchFamily="18" charset="0"/>
              </a:rPr>
              <a:t>Losses of as much as 35% of body weight, and anemia. 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n-US" altLang="en-US" dirty="0">
                <a:latin typeface="+mn-lt"/>
                <a:ea typeface="ＭＳ Ｐゴシック" pitchFamily="34" charset="-128"/>
                <a:cs typeface="Times New Roman" pitchFamily="18" charset="0"/>
              </a:rPr>
              <a:t>Dermatological problems </a:t>
            </a:r>
            <a:r>
              <a:rPr lang="en-US" altLang="en-US" dirty="0">
                <a:ea typeface="ＭＳ Ｐゴシック" pitchFamily="34" charset="-128"/>
                <a:cs typeface="Times New Roman" pitchFamily="18" charset="0"/>
              </a:rPr>
              <a:t>– </a:t>
            </a:r>
            <a:r>
              <a:rPr lang="en-US" altLang="en-US" dirty="0">
                <a:latin typeface="+mn-lt"/>
                <a:ea typeface="ＭＳ Ｐゴシック" pitchFamily="34" charset="-128"/>
                <a:cs typeface="Times New Roman" pitchFamily="18" charset="0"/>
              </a:rPr>
              <a:t>Dry, cracking skin; fine, downy hair; yellowish discoloration of the skin.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n-US" altLang="en-US" dirty="0">
                <a:latin typeface="+mn-lt"/>
                <a:ea typeface="ＭＳ Ｐゴシック" pitchFamily="34" charset="-128"/>
                <a:cs typeface="Times New Roman" pitchFamily="18" charset="0"/>
              </a:rPr>
              <a:t>Cardiovascular complications </a:t>
            </a:r>
            <a:r>
              <a:rPr lang="en-US" altLang="en-US" dirty="0">
                <a:ea typeface="ＭＳ Ｐゴシック" pitchFamily="34" charset="-128"/>
                <a:cs typeface="Times New Roman" pitchFamily="18" charset="0"/>
              </a:rPr>
              <a:t>– </a:t>
            </a:r>
            <a:r>
              <a:rPr lang="en-US" altLang="en-US" dirty="0">
                <a:latin typeface="+mn-lt"/>
                <a:ea typeface="ＭＳ Ｐゴシック" pitchFamily="34" charset="-128"/>
                <a:cs typeface="Times New Roman" pitchFamily="18" charset="0"/>
              </a:rPr>
              <a:t>Irregularities, hypotension, and associated dizziness upon standing, sometimes causing blackouts.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n-US" altLang="en-US" dirty="0">
                <a:latin typeface="+mn-lt"/>
                <a:ea typeface="ＭＳ Ｐゴシック" pitchFamily="34" charset="-128"/>
                <a:cs typeface="Times New Roman" pitchFamily="18" charset="0"/>
              </a:rPr>
              <a:t>Increased risk of death – About 5% to 20% of cases, due either to suicide or to malnutrition from starvation.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en-US" dirty="0">
                <a:ea typeface="ＭＳ Ｐゴシック" pitchFamily="34" charset="-128"/>
                <a:cs typeface="Times New Roman" pitchFamily="18" charset="0"/>
              </a:rPr>
              <a:t>Bulimia Nervosa</a:t>
            </a:r>
          </a:p>
        </p:txBody>
      </p:sp>
      <p:sp>
        <p:nvSpPr>
          <p:cNvPr id="34818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101600" indent="0" eaLnBrk="1" fontAlgn="auto" hangingPunct="1">
              <a:spcAft>
                <a:spcPts val="0"/>
              </a:spcAft>
              <a:buNone/>
              <a:defRPr/>
            </a:pPr>
            <a:r>
              <a:rPr lang="en-US" altLang="en-US" sz="2000" b="1" dirty="0">
                <a:latin typeface="+mn-lt"/>
                <a:ea typeface="ＭＳ Ｐゴシック" pitchFamily="34" charset="-128"/>
                <a:cs typeface="Times New Roman" pitchFamily="18" charset="0"/>
              </a:rPr>
              <a:t>Bulimia nervosa </a:t>
            </a:r>
            <a:r>
              <a:rPr lang="en-US" altLang="en-US" sz="2000" dirty="0">
                <a:ea typeface="ＭＳ Ｐゴシック" pitchFamily="34" charset="-128"/>
                <a:cs typeface="Times New Roman" pitchFamily="18" charset="0"/>
              </a:rPr>
              <a:t>–</a:t>
            </a:r>
            <a:r>
              <a:rPr lang="en-US" altLang="en-US" sz="2000" dirty="0">
                <a:latin typeface="+mn-lt"/>
                <a:ea typeface="ＭＳ Ｐゴシック" pitchFamily="34" charset="-128"/>
                <a:cs typeface="Times New Roman" pitchFamily="18" charset="0"/>
              </a:rPr>
              <a:t> An eating disorder characterized by recurrent episodes of gorging on large quantities of food, followed by compensatory behaviors.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n-US" altLang="en-US" sz="2000" dirty="0">
                <a:latin typeface="+mn-lt"/>
                <a:ea typeface="ＭＳ Ｐゴシック" pitchFamily="34" charset="-128"/>
                <a:cs typeface="Times New Roman" pitchFamily="18" charset="0"/>
              </a:rPr>
              <a:t>Purging by means of self-induced vomiting; use of laxatives, diuretics, or enemas; or fasting or engaging in excessive exercise.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n-US" altLang="en-US" sz="2000" dirty="0">
                <a:latin typeface="+mn-lt"/>
                <a:ea typeface="ＭＳ Ｐゴシック" pitchFamily="34" charset="-128"/>
                <a:cs typeface="Times New Roman" pitchFamily="18" charset="0"/>
              </a:rPr>
              <a:t>Other commonly occurring features:</a:t>
            </a:r>
          </a:p>
          <a:p>
            <a:pPr lvl="1"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altLang="en-US" sz="2000" dirty="0">
                <a:latin typeface="+mn-lt"/>
                <a:ea typeface="ＭＳ Ｐゴシック" pitchFamily="34" charset="-128"/>
                <a:cs typeface="Times New Roman" pitchFamily="18" charset="0"/>
              </a:rPr>
              <a:t>Feelings of lack of control over eating during binge-eating episodes</a:t>
            </a:r>
          </a:p>
          <a:p>
            <a:pPr lvl="1"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altLang="en-US" sz="2000" dirty="0">
                <a:latin typeface="+mn-lt"/>
                <a:ea typeface="ＭＳ Ｐゴシック" pitchFamily="34" charset="-128"/>
                <a:cs typeface="Times New Roman" pitchFamily="18" charset="0"/>
              </a:rPr>
              <a:t>Excessive fear of gaining weight</a:t>
            </a:r>
          </a:p>
          <a:p>
            <a:pPr lvl="1"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altLang="en-US" sz="2000" dirty="0">
                <a:latin typeface="+mn-lt"/>
                <a:ea typeface="ＭＳ Ｐゴシック" pitchFamily="34" charset="-128"/>
                <a:cs typeface="Times New Roman" pitchFamily="18" charset="0"/>
              </a:rPr>
              <a:t>Excessive emphasis on body shape and body weight on self-image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096963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en-US" dirty="0">
                <a:ea typeface="ＭＳ Ｐゴシック" pitchFamily="34" charset="-128"/>
                <a:cs typeface="Times New Roman" pitchFamily="18" charset="0"/>
              </a:rPr>
              <a:t>Medical Complications of Bulimia Nervosa</a:t>
            </a:r>
          </a:p>
        </p:txBody>
      </p:sp>
      <p:sp>
        <p:nvSpPr>
          <p:cNvPr id="38914" name="Content Placeholder 2"/>
          <p:cNvSpPr>
            <a:spLocks noGrp="1"/>
          </p:cNvSpPr>
          <p:nvPr>
            <p:ph idx="1"/>
          </p:nvPr>
        </p:nvSpPr>
        <p:spPr>
          <a:xfrm>
            <a:off x="990600" y="1554163"/>
            <a:ext cx="8000999" cy="4357059"/>
          </a:xfrm>
        </p:spPr>
        <p:txBody>
          <a:bodyPr>
            <a:normAutofit fontScale="92500" lnSpcReduction="20000"/>
          </a:bodyPr>
          <a:lstStyle/>
          <a:p>
            <a:pPr marL="101600" indent="0" eaLnBrk="1" fontAlgn="auto" hangingPunct="1">
              <a:spcAft>
                <a:spcPts val="0"/>
              </a:spcAft>
              <a:buNone/>
              <a:defRPr/>
            </a:pPr>
            <a:r>
              <a:rPr lang="en-US" altLang="en-US" sz="2000" dirty="0">
                <a:latin typeface="+mn-lt"/>
                <a:ea typeface="ＭＳ Ｐゴシック" pitchFamily="34" charset="-128"/>
                <a:cs typeface="Times New Roman" pitchFamily="18" charset="0"/>
              </a:rPr>
              <a:t>Many </a:t>
            </a:r>
            <a:r>
              <a:rPr lang="en-US" altLang="en-US" sz="2000" dirty="0">
                <a:solidFill>
                  <a:srgbClr val="000000"/>
                </a:solidFill>
                <a:latin typeface="+mn-lt"/>
                <a:ea typeface="ＭＳ Ｐゴシック" pitchFamily="34" charset="-128"/>
                <a:cs typeface="Times New Roman" pitchFamily="18" charset="0"/>
              </a:rPr>
              <a:t>medical complications </a:t>
            </a:r>
            <a:r>
              <a:rPr lang="en-US" altLang="en-US" sz="2000" dirty="0">
                <a:latin typeface="+mn-lt"/>
                <a:ea typeface="ＭＳ Ｐゴシック" pitchFamily="34" charset="-128"/>
                <a:cs typeface="Times New Roman" pitchFamily="18" charset="0"/>
              </a:rPr>
              <a:t>stem from repeated vomiting. Some include:</a:t>
            </a:r>
          </a:p>
          <a:p>
            <a:pPr marL="339725" lvl="1" indent="-222250"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altLang="en-US" sz="2000" dirty="0">
                <a:latin typeface="+mn-lt"/>
                <a:ea typeface="ＭＳ Ｐゴシック" pitchFamily="34" charset="-128"/>
                <a:cs typeface="Times New Roman" pitchFamily="18" charset="0"/>
              </a:rPr>
              <a:t>Skin irritation around the mouth</a:t>
            </a:r>
          </a:p>
          <a:p>
            <a:pPr marL="339725" lvl="1" indent="-222250"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altLang="en-US" sz="2000" dirty="0">
                <a:latin typeface="+mn-lt"/>
                <a:ea typeface="ＭＳ Ｐゴシック" pitchFamily="34" charset="-128"/>
                <a:cs typeface="Times New Roman" pitchFamily="18" charset="0"/>
              </a:rPr>
              <a:t>Blockage of salivary ducts</a:t>
            </a:r>
          </a:p>
          <a:p>
            <a:pPr marL="339725" lvl="1" indent="-222250"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altLang="en-US" sz="2000" dirty="0">
                <a:latin typeface="+mn-lt"/>
                <a:ea typeface="ＭＳ Ｐゴシック" pitchFamily="34" charset="-128"/>
                <a:cs typeface="Times New Roman" pitchFamily="18" charset="0"/>
              </a:rPr>
              <a:t>Decay of tooth enamel and dental cavities</a:t>
            </a:r>
          </a:p>
          <a:p>
            <a:pPr marL="339725" lvl="1" indent="-222250"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altLang="en-US" sz="2000" dirty="0">
                <a:latin typeface="+mn-lt"/>
                <a:ea typeface="ＭＳ Ｐゴシック" pitchFamily="34" charset="-128"/>
                <a:cs typeface="Times New Roman" pitchFamily="18" charset="0"/>
              </a:rPr>
              <a:t>Damage to taste receptors on the palate</a:t>
            </a:r>
          </a:p>
          <a:p>
            <a:pPr marL="339725" lvl="1" indent="-222250"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altLang="en-US" sz="2000" dirty="0">
                <a:latin typeface="+mn-lt"/>
                <a:ea typeface="ＭＳ Ｐゴシック" pitchFamily="34" charset="-128"/>
                <a:cs typeface="Times New Roman" pitchFamily="18" charset="0"/>
              </a:rPr>
              <a:t>Abdominal pain, hiatal hernia</a:t>
            </a:r>
          </a:p>
          <a:p>
            <a:pPr marL="339725" lvl="1" indent="-222250"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altLang="en-US" sz="2000" dirty="0">
                <a:latin typeface="+mn-lt"/>
                <a:ea typeface="ＭＳ Ｐゴシック" pitchFamily="34" charset="-128"/>
                <a:cs typeface="Times New Roman" pitchFamily="18" charset="0"/>
              </a:rPr>
              <a:t>Disturbed menstruation</a:t>
            </a:r>
          </a:p>
          <a:p>
            <a:pPr marL="339725" lvl="1" indent="-222250"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altLang="en-US" sz="2000" dirty="0">
                <a:latin typeface="+mn-lt"/>
                <a:ea typeface="ＭＳ Ｐゴシック" pitchFamily="34" charset="-128"/>
                <a:cs typeface="Times New Roman" pitchFamily="18" charset="0"/>
              </a:rPr>
              <a:t>Stress on pancreas</a:t>
            </a:r>
          </a:p>
          <a:p>
            <a:pPr marL="339725" lvl="1" indent="-222250"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altLang="en-US" sz="2000" dirty="0">
                <a:latin typeface="+mn-lt"/>
                <a:ea typeface="ＭＳ Ｐゴシック" pitchFamily="34" charset="-128"/>
                <a:cs typeface="Times New Roman" pitchFamily="18" charset="0"/>
              </a:rPr>
              <a:t>Laxative dependency</a:t>
            </a:r>
          </a:p>
          <a:p>
            <a:pPr marL="339725" lvl="1" indent="-222250"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altLang="en-US" sz="2000" dirty="0">
                <a:latin typeface="+mn-lt"/>
                <a:ea typeface="ＭＳ Ｐゴシック" pitchFamily="34" charset="-128"/>
                <a:cs typeface="Times New Roman" pitchFamily="18" charset="0"/>
              </a:rPr>
              <a:t>Potassium deficiency</a:t>
            </a:r>
          </a:p>
          <a:p>
            <a:pPr marL="339725" lvl="1" indent="-222250"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altLang="en-US" sz="2000" dirty="0">
                <a:latin typeface="+mn-lt"/>
                <a:ea typeface="ＭＳ Ｐゴシック" pitchFamily="34" charset="-128"/>
                <a:cs typeface="Times New Roman" pitchFamily="18" charset="0"/>
              </a:rPr>
              <a:t>High rates of early death</a:t>
            </a:r>
          </a:p>
          <a:p>
            <a:pPr marL="101600" indent="0" eaLnBrk="1" fontAlgn="auto" hangingPunct="1">
              <a:spcAft>
                <a:spcPts val="0"/>
              </a:spcAft>
              <a:buNone/>
              <a:defRPr/>
            </a:pPr>
            <a:endParaRPr lang="en-US" altLang="en-US" sz="2600" dirty="0">
              <a:latin typeface="+mn-lt"/>
              <a:ea typeface="ＭＳ Ｐゴシック" pitchFamily="34" charset="-128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2030" y="404446"/>
            <a:ext cx="8229600" cy="855450"/>
          </a:xfrm>
        </p:spPr>
        <p:txBody>
          <a:bodyPr/>
          <a:lstStyle/>
          <a:p>
            <a:r>
              <a:rPr lang="en-US" altLang="en-US" dirty="0">
                <a:ea typeface="ＭＳ Ｐゴシック" pitchFamily="34" charset="-128"/>
                <a:cs typeface="Times New Roman" pitchFamily="18" charset="0"/>
              </a:rPr>
              <a:t>Causes of Anorexia and Bulimia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25615" y="1289204"/>
            <a:ext cx="3692769" cy="5164350"/>
          </a:xfrm>
        </p:spPr>
        <p:txBody>
          <a:bodyPr/>
          <a:lstStyle/>
          <a:p>
            <a:pPr marL="101600" indent="0" eaLnBrk="1" fontAlgn="auto" hangingPunct="1">
              <a:spcAft>
                <a:spcPts val="0"/>
              </a:spcAft>
              <a:buNone/>
              <a:defRPr/>
            </a:pPr>
            <a:r>
              <a:rPr lang="en-US" altLang="en-US" sz="2000" dirty="0">
                <a:ea typeface="ＭＳ Ｐゴシック" pitchFamily="34" charset="-128"/>
                <a:cs typeface="Times New Roman" pitchFamily="18" charset="0"/>
              </a:rPr>
              <a:t>Anorexia and bulimia involve a complex interplay of factors:</a:t>
            </a:r>
          </a:p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altLang="en-US" sz="2000" dirty="0">
                <a:ea typeface="ＭＳ Ｐゴシック" pitchFamily="34" charset="-128"/>
                <a:cs typeface="Times New Roman" pitchFamily="18" charset="0"/>
              </a:rPr>
              <a:t>Sociocultural</a:t>
            </a:r>
          </a:p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altLang="en-US" sz="2000" dirty="0">
                <a:ea typeface="ＭＳ Ｐゴシック" pitchFamily="34" charset="-128"/>
                <a:cs typeface="Times New Roman" pitchFamily="18" charset="0"/>
              </a:rPr>
              <a:t>Psychosocial</a:t>
            </a:r>
          </a:p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altLang="en-US" sz="2000" dirty="0">
                <a:ea typeface="ＭＳ Ｐゴシック" pitchFamily="34" charset="-128"/>
                <a:cs typeface="Times New Roman" pitchFamily="18" charset="0"/>
              </a:rPr>
              <a:t>Emotional</a:t>
            </a:r>
          </a:p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altLang="en-US" sz="2000" dirty="0">
                <a:ea typeface="ＭＳ Ｐゴシック" pitchFamily="34" charset="-128"/>
                <a:cs typeface="Times New Roman" pitchFamily="18" charset="0"/>
              </a:rPr>
              <a:t>Learning</a:t>
            </a:r>
          </a:p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altLang="en-US" sz="2000" dirty="0">
                <a:ea typeface="ＭＳ Ｐゴシック" pitchFamily="34" charset="-128"/>
                <a:cs typeface="Times New Roman" pitchFamily="18" charset="0"/>
              </a:rPr>
              <a:t>Cognitive</a:t>
            </a:r>
          </a:p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altLang="en-US" sz="2000" dirty="0">
                <a:ea typeface="ＭＳ Ｐゴシック" pitchFamily="34" charset="-128"/>
                <a:cs typeface="Times New Roman" pitchFamily="18" charset="0"/>
              </a:rPr>
              <a:t>Psychodynamic</a:t>
            </a:r>
          </a:p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altLang="en-US" sz="2000" dirty="0">
                <a:ea typeface="ＭＳ Ｐゴシック" pitchFamily="34" charset="-128"/>
                <a:cs typeface="Times New Roman" pitchFamily="18" charset="0"/>
              </a:rPr>
              <a:t>Family</a:t>
            </a:r>
          </a:p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altLang="en-US" sz="2000" dirty="0">
                <a:ea typeface="ＭＳ Ｐゴシック" pitchFamily="34" charset="-128"/>
                <a:cs typeface="Times New Roman" pitchFamily="18" charset="0"/>
              </a:rPr>
              <a:t>Biological</a:t>
            </a:r>
          </a:p>
          <a:p>
            <a:pPr marL="10160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51840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en-US" dirty="0">
                <a:ea typeface="ＭＳ Ｐゴシック" pitchFamily="34" charset="-128"/>
                <a:cs typeface="Times New Roman" pitchFamily="18" charset="0"/>
              </a:rPr>
              <a:t>Sociocultural Factors</a:t>
            </a:r>
          </a:p>
        </p:txBody>
      </p:sp>
      <p:sp>
        <p:nvSpPr>
          <p:cNvPr id="43010" name="Content Placeholder 2"/>
          <p:cNvSpPr>
            <a:spLocks noGrp="1"/>
          </p:cNvSpPr>
          <p:nvPr>
            <p:ph idx="1"/>
          </p:nvPr>
        </p:nvSpPr>
        <p:spPr>
          <a:xfrm>
            <a:off x="457200" y="1312863"/>
            <a:ext cx="8229600" cy="4525963"/>
          </a:xfrm>
        </p:spPr>
        <p:txBody>
          <a:bodyPr>
            <a:normAutofit/>
          </a:bodyPr>
          <a:lstStyle/>
          <a:p>
            <a:pPr marL="101600" indent="0" eaLnBrk="1" fontAlgn="auto" hangingPunct="1">
              <a:spcAft>
                <a:spcPts val="0"/>
              </a:spcAft>
              <a:buNone/>
              <a:defRPr/>
            </a:pPr>
            <a:r>
              <a:rPr lang="en-US" altLang="en-US" dirty="0">
                <a:latin typeface="+mn-lt"/>
                <a:ea typeface="ＭＳ Ｐゴシック" pitchFamily="34" charset="-128"/>
                <a:cs typeface="Times New Roman" pitchFamily="18" charset="0"/>
              </a:rPr>
              <a:t>Sociocultural </a:t>
            </a:r>
            <a:r>
              <a:rPr lang="en-US" altLang="en-US" dirty="0">
                <a:ea typeface="ＭＳ Ｐゴシック" pitchFamily="34" charset="-128"/>
                <a:cs typeface="Times New Roman" pitchFamily="18" charset="0"/>
              </a:rPr>
              <a:t>–</a:t>
            </a:r>
            <a:r>
              <a:rPr lang="en-US" altLang="en-US" dirty="0">
                <a:latin typeface="+mn-lt"/>
                <a:ea typeface="ＭＳ Ｐゴシック" pitchFamily="34" charset="-128"/>
                <a:cs typeface="Times New Roman" pitchFamily="18" charset="0"/>
              </a:rPr>
              <a:t> Social pressures and expectations placed on young women in our society as contributing factors in eating disorders.</a:t>
            </a:r>
          </a:p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dirty="0"/>
              <a:t>Comparing one’s own body to media images of the perfect body can lead to body dissatisfaction.</a:t>
            </a:r>
            <a:endParaRPr lang="en-US" altLang="en-US" dirty="0">
              <a:ea typeface="ＭＳ Ｐゴシック" pitchFamily="34" charset="-128"/>
              <a:cs typeface="Times New Roman" pitchFamily="18" charset="0"/>
            </a:endParaRPr>
          </a:p>
          <a:p>
            <a:pPr lvl="1"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sz="2400" dirty="0"/>
              <a:t>Body dissatisfaction leads to disturbed eating behaviors.</a:t>
            </a:r>
            <a:endParaRPr lang="en-US" altLang="en-US" dirty="0">
              <a:latin typeface="+mn-lt"/>
              <a:ea typeface="ＭＳ Ｐゴシック" pitchFamily="34" charset="-128"/>
              <a:cs typeface="Times New Roman" pitchFamily="18" charset="0"/>
            </a:endParaRPr>
          </a:p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dirty="0"/>
              <a:t>Four out of five young women in the United States have gone on a diet by the time they reach their 18th birthdays.</a:t>
            </a:r>
          </a:p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dirty="0"/>
              <a:t>College women report that regardless of how much they weighed, about 80% report dieting.</a:t>
            </a:r>
            <a:endParaRPr lang="en-US" altLang="en-US" dirty="0">
              <a:latin typeface="+mn-lt"/>
              <a:ea typeface="ＭＳ Ｐゴシック" pitchFamily="34" charset="-128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en-US" dirty="0">
                <a:ea typeface="ＭＳ Ｐゴシック" pitchFamily="34" charset="-128"/>
                <a:cs typeface="Times New Roman" pitchFamily="18" charset="0"/>
              </a:rPr>
              <a:t>Psychosocial Factors</a:t>
            </a:r>
          </a:p>
        </p:txBody>
      </p:sp>
      <p:sp>
        <p:nvSpPr>
          <p:cNvPr id="49154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101600" indent="0" eaLnBrk="1" fontAlgn="auto" hangingPunct="1">
              <a:spcAft>
                <a:spcPts val="0"/>
              </a:spcAft>
              <a:buNone/>
              <a:defRPr/>
            </a:pPr>
            <a:r>
              <a:rPr lang="en-US" altLang="en-US" sz="2800" dirty="0">
                <a:latin typeface="+mn-lt"/>
                <a:ea typeface="ＭＳ Ｐゴシック" pitchFamily="34" charset="-128"/>
                <a:cs typeface="Times New Roman" pitchFamily="18" charset="0"/>
              </a:rPr>
              <a:t>Eating disorders may involve psychosocial factors such as: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n-US" altLang="en-US" sz="2800" dirty="0">
                <a:latin typeface="+mn-lt"/>
                <a:ea typeface="ＭＳ Ｐゴシック" pitchFamily="34" charset="-128"/>
                <a:cs typeface="Times New Roman" pitchFamily="18" charset="0"/>
              </a:rPr>
              <a:t>Feelings of insecurity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n-US" altLang="en-US" sz="2800" dirty="0">
                <a:latin typeface="+mn-lt"/>
                <a:ea typeface="ＭＳ Ｐゴシック" pitchFamily="34" charset="-128"/>
                <a:cs typeface="Times New Roman" pitchFamily="18" charset="0"/>
              </a:rPr>
              <a:t>Body dissatisfaction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n-US" altLang="en-US" sz="2800" dirty="0">
                <a:latin typeface="+mn-lt"/>
                <a:ea typeface="ＭＳ Ｐゴシック" pitchFamily="34" charset="-128"/>
                <a:cs typeface="Times New Roman" pitchFamily="18" charset="0"/>
              </a:rPr>
              <a:t>Use of food for emotional gratification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n-US" altLang="en-US" sz="2800" dirty="0">
                <a:latin typeface="+mn-lt"/>
                <a:ea typeface="ＭＳ Ｐゴシック" pitchFamily="34" charset="-128"/>
                <a:cs typeface="Times New Roman" pitchFamily="18" charset="0"/>
              </a:rPr>
              <a:t>Problems with interpersonal relationships</a:t>
            </a:r>
          </a:p>
          <a:p>
            <a:pPr eaLnBrk="1" fontAlgn="auto" hangingPunct="1">
              <a:spcAft>
                <a:spcPts val="0"/>
              </a:spcAft>
              <a:defRPr/>
            </a:pPr>
            <a:endParaRPr lang="en-US" altLang="en-US" sz="2800" dirty="0">
              <a:latin typeface="+mn-lt"/>
              <a:ea typeface="ＭＳ Ｐゴシック" pitchFamily="34" charset="-128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en-US" dirty="0">
                <a:ea typeface="ＭＳ Ｐゴシック" pitchFamily="34" charset="-128"/>
                <a:cs typeface="Times New Roman" pitchFamily="18" charset="0"/>
              </a:rPr>
              <a:t>Emotional Factors</a:t>
            </a:r>
          </a:p>
        </p:txBody>
      </p:sp>
      <p:sp>
        <p:nvSpPr>
          <p:cNvPr id="51202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255588" indent="-153988" eaLnBrk="1" hangingPunct="1">
              <a:buSzTx/>
              <a:buFontTx/>
              <a:buChar char="•"/>
            </a:pPr>
            <a:r>
              <a:rPr lang="en-US" altLang="en-US" dirty="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  <a:sym typeface="Arial" panose="020B0604020202020204" pitchFamily="34" charset="0"/>
              </a:rPr>
              <a:t>Anorexia nervosa </a:t>
            </a:r>
            <a:r>
              <a:rPr lang="en-US" altLang="en-US" dirty="0">
                <a:ea typeface="ＭＳ Ｐゴシック" pitchFamily="34" charset="-128"/>
                <a:cs typeface="Times New Roman" pitchFamily="18" charset="0"/>
              </a:rPr>
              <a:t>–</a:t>
            </a:r>
            <a:r>
              <a:rPr lang="en-US" altLang="en-US" dirty="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  <a:sym typeface="Arial" panose="020B0604020202020204" pitchFamily="34" charset="0"/>
              </a:rPr>
              <a:t> Food restriction as an attempt to relieve upsetting emotions by mastery over body.</a:t>
            </a:r>
          </a:p>
          <a:p>
            <a:pPr marL="255588" indent="-153988" eaLnBrk="1" hangingPunct="1">
              <a:buSzTx/>
              <a:buFontTx/>
              <a:buChar char="•"/>
            </a:pPr>
            <a:r>
              <a:rPr lang="en-US" altLang="en-US" dirty="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  <a:sym typeface="Arial" panose="020B0604020202020204" pitchFamily="34" charset="0"/>
              </a:rPr>
              <a:t>Bulimia nervosa </a:t>
            </a:r>
            <a:r>
              <a:rPr lang="en-US" altLang="en-US" dirty="0">
                <a:ea typeface="ＭＳ Ｐゴシック" pitchFamily="34" charset="-128"/>
                <a:cs typeface="Times New Roman" pitchFamily="18" charset="0"/>
              </a:rPr>
              <a:t>–</a:t>
            </a:r>
            <a:r>
              <a:rPr lang="en-US" altLang="en-US" dirty="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  <a:sym typeface="Arial" panose="020B0604020202020204" pitchFamily="34" charset="0"/>
              </a:rPr>
              <a:t> Evidence links negative emotional states to binge-eating episodes.</a:t>
            </a:r>
          </a:p>
          <a:p>
            <a:pPr marL="742506" lvl="1" indent="-153988" eaLnBrk="1" hangingPunct="1">
              <a:buSzTx/>
              <a:buFontTx/>
              <a:buChar char="•"/>
            </a:pPr>
            <a:r>
              <a:rPr lang="en-US" altLang="en-US" sz="1800" dirty="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  <a:sym typeface="Arial" panose="020B0604020202020204" pitchFamily="34" charset="0"/>
              </a:rPr>
              <a:t>Binge eating as a way of coping with emotional distress</a:t>
            </a:r>
          </a:p>
          <a:p>
            <a:pPr marL="742506" lvl="1" indent="-153988" eaLnBrk="1" hangingPunct="1">
              <a:buSzTx/>
              <a:buFontTx/>
              <a:buChar char="•"/>
            </a:pPr>
            <a:r>
              <a:rPr lang="en-US" altLang="en-US" sz="1800" dirty="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  <a:sym typeface="Arial" panose="020B0604020202020204" pitchFamily="34" charset="0"/>
              </a:rPr>
              <a:t>Often accompanied by depression, obsessive-compulsive disorder, and substance-related disorders</a:t>
            </a:r>
          </a:p>
          <a:p>
            <a:pPr marL="742506" lvl="1" indent="-153988" eaLnBrk="1" hangingPunct="1">
              <a:buSzTx/>
              <a:buFontTx/>
              <a:buChar char="•"/>
            </a:pPr>
            <a:r>
              <a:rPr lang="en-US" altLang="en-US" sz="1800" dirty="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  <a:sym typeface="Arial" panose="020B0604020202020204" pitchFamily="34" charset="0"/>
              </a:rPr>
              <a:t>More likely to have experienced childhood sexual and physical abuse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77646"/>
            <a:ext cx="8229600" cy="779250"/>
          </a:xfrm>
        </p:spPr>
        <p:txBody>
          <a:bodyPr/>
          <a:lstStyle/>
          <a:p>
            <a:r>
              <a:rPr lang="en-US" altLang="en-US" dirty="0">
                <a:ea typeface="ＭＳ Ｐゴシック" pitchFamily="34" charset="-128"/>
                <a:cs typeface="Times New Roman" pitchFamily="18" charset="0"/>
              </a:rPr>
              <a:t>Biological Factors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30923"/>
            <a:ext cx="8229600" cy="45720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en-US" sz="2200" dirty="0">
                <a:ea typeface="ＭＳ Ｐゴシック" pitchFamily="34" charset="-128"/>
                <a:cs typeface="Times New Roman" pitchFamily="18" charset="0"/>
              </a:rPr>
              <a:t>Serotonin imbalance may play a role with bulimia nervosa.</a:t>
            </a:r>
          </a:p>
          <a:p>
            <a:pPr lvl="1"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altLang="en-US" sz="2200" dirty="0">
                <a:ea typeface="ＭＳ Ｐゴシック" pitchFamily="34" charset="-128"/>
                <a:cs typeface="Times New Roman" pitchFamily="18" charset="0"/>
              </a:rPr>
              <a:t>Prozac, which increases serotonin activity, can decrease binge-eating episodes in bulimic women.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n-US" altLang="en-US" sz="2200" dirty="0">
                <a:ea typeface="ＭＳ Ｐゴシック" pitchFamily="34" charset="-128"/>
                <a:cs typeface="Times New Roman" pitchFamily="18" charset="0"/>
              </a:rPr>
              <a:t>Genetic factors play an important role in the development of eating disorders.</a:t>
            </a:r>
          </a:p>
          <a:p>
            <a:pPr marL="10160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529087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89" name="Title 1"/>
          <p:cNvSpPr>
            <a:spLocks noGrp="1"/>
          </p:cNvSpPr>
          <p:nvPr>
            <p:ph type="title"/>
          </p:nvPr>
        </p:nvSpPr>
        <p:spPr>
          <a:xfrm>
            <a:off x="1524000" y="381000"/>
            <a:ext cx="7162800" cy="7620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en-US" dirty="0">
                <a:ea typeface="ＭＳ Ｐゴシック" pitchFamily="34" charset="-128"/>
                <a:cs typeface="Times New Roman" pitchFamily="18" charset="0"/>
              </a:rPr>
              <a:t>Treatment of Eating Disorders</a:t>
            </a:r>
          </a:p>
        </p:txBody>
      </p:sp>
      <p:sp>
        <p:nvSpPr>
          <p:cNvPr id="63490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4343400"/>
          </a:xfrm>
        </p:spPr>
        <p:txBody>
          <a:bodyPr>
            <a:normAutofit fontScale="92500" lnSpcReduction="1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en-US" sz="2600" dirty="0">
                <a:latin typeface="+mn-lt"/>
                <a:ea typeface="ＭＳ Ｐゴシック" pitchFamily="34" charset="-128"/>
                <a:cs typeface="Times New Roman" pitchFamily="18" charset="0"/>
              </a:rPr>
              <a:t>Hospitalization may be warranted when weight loss is severe or body weight is falling rapidly.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n-US" altLang="en-US" sz="2600" dirty="0">
                <a:ea typeface="ＭＳ Ｐゴシック" pitchFamily="34" charset="-128"/>
                <a:cs typeface="Times New Roman" pitchFamily="18" charset="0"/>
              </a:rPr>
              <a:t>Cognitive-behavioral therapy (CBT) is effective for bulimia and is currently recognized as the treatment of choice for this disorder.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n-US" altLang="en-US" sz="2600" dirty="0">
                <a:ea typeface="ＭＳ Ｐゴシック" pitchFamily="34" charset="-128"/>
                <a:cs typeface="Times New Roman" pitchFamily="18" charset="0"/>
              </a:rPr>
              <a:t>Interpersonal psychotherapy (IPT), a structured form of psychodynamic therapy, is also effective in treating bulimia. 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n-US" altLang="en-US" sz="2600" dirty="0">
                <a:latin typeface="+mn-lt"/>
                <a:ea typeface="ＭＳ Ｐゴシック" pitchFamily="34" charset="-128"/>
                <a:cs typeface="Times New Roman" pitchFamily="18" charset="0"/>
              </a:rPr>
              <a:t>SSRI-type antidepressant drugs have therapeutic benefits in treating bulimia, but effectiveness is limited.</a:t>
            </a:r>
          </a:p>
          <a:p>
            <a:pPr eaLnBrk="1" fontAlgn="auto" hangingPunct="1">
              <a:spcAft>
                <a:spcPts val="0"/>
              </a:spcAft>
              <a:defRPr/>
            </a:pPr>
            <a:endParaRPr lang="en-US" altLang="en-US" sz="2600" dirty="0">
              <a:latin typeface="+mn-lt"/>
              <a:ea typeface="ＭＳ Ｐゴシック" pitchFamily="34" charset="-128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en-US" dirty="0">
                <a:ea typeface="ＭＳ Ｐゴシック" pitchFamily="34" charset="-128"/>
                <a:cs typeface="Times New Roman" pitchFamily="18" charset="0"/>
              </a:rPr>
              <a:t>Binge-Eating Disorder</a:t>
            </a:r>
          </a:p>
        </p:txBody>
      </p:sp>
      <p:sp>
        <p:nvSpPr>
          <p:cNvPr id="71682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5011737"/>
          </a:xfrm>
        </p:spPr>
        <p:txBody>
          <a:bodyPr/>
          <a:lstStyle/>
          <a:p>
            <a:pPr marL="101600" indent="0" eaLnBrk="1" fontAlgn="auto" hangingPunct="1">
              <a:spcAft>
                <a:spcPts val="0"/>
              </a:spcAft>
              <a:buNone/>
              <a:defRPr/>
            </a:pPr>
            <a:r>
              <a:rPr lang="en-US" altLang="en-US" sz="2200" b="1" dirty="0">
                <a:latin typeface="+mn-lt"/>
                <a:ea typeface="ＭＳ Ｐゴシック" pitchFamily="34" charset="-128"/>
                <a:cs typeface="Times New Roman" pitchFamily="18" charset="0"/>
              </a:rPr>
              <a:t>Binge-eating disorder (BED) </a:t>
            </a:r>
            <a:r>
              <a:rPr lang="en-US" altLang="en-US" sz="2200" dirty="0">
                <a:latin typeface="+mn-lt"/>
                <a:ea typeface="ＭＳ Ｐゴシック" pitchFamily="34" charset="-128"/>
                <a:cs typeface="Times New Roman" pitchFamily="18" charset="0"/>
              </a:rPr>
              <a:t>– A disorder characterized by recurrent eating binges without purging.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n-US" altLang="en-US" sz="2200" dirty="0">
                <a:latin typeface="+mn-lt"/>
                <a:ea typeface="ＭＳ Ｐゴシック" pitchFamily="34" charset="-128"/>
                <a:cs typeface="Times New Roman" pitchFamily="18" charset="0"/>
              </a:rPr>
              <a:t>Affects about 3.5% of women and 2% of men at some point in their lives.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n-US" altLang="en-US" sz="2200" dirty="0">
                <a:latin typeface="+mn-lt"/>
                <a:ea typeface="ＭＳ Ｐゴシック" pitchFamily="34" charset="-128"/>
                <a:cs typeface="Times New Roman" pitchFamily="18" charset="0"/>
              </a:rPr>
              <a:t>Linked to depression and disturbed eating behavior.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n-US" altLang="en-US" sz="2200" dirty="0">
                <a:latin typeface="+mn-lt"/>
                <a:ea typeface="ＭＳ Ｐゴシック" pitchFamily="34" charset="-128"/>
                <a:cs typeface="Times New Roman" pitchFamily="18" charset="0"/>
              </a:rPr>
              <a:t>Occurs more often in women than men.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n-US" altLang="en-US" sz="2200" dirty="0">
                <a:ea typeface="ＭＳ Ｐゴシック" pitchFamily="34" charset="-128"/>
                <a:cs typeface="Times New Roman" pitchFamily="18" charset="0"/>
              </a:rPr>
              <a:t>Cognitive-behavioral therapy (CBT) has shown therapeutic benefits and is treatment of choice.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n-US" altLang="en-US" sz="2200" dirty="0">
                <a:ea typeface="ＭＳ Ｐゴシック" pitchFamily="34" charset="-128"/>
                <a:cs typeface="Times New Roman" pitchFamily="18" charset="0"/>
              </a:rPr>
              <a:t>Many sufferers are overweight or obese.</a:t>
            </a:r>
          </a:p>
          <a:p>
            <a:pPr lvl="1"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altLang="en-US" sz="2200" b="1" dirty="0">
                <a:ea typeface="ＭＳ Ｐゴシック" pitchFamily="34" charset="-128"/>
                <a:cs typeface="Times New Roman" pitchFamily="18" charset="0"/>
              </a:rPr>
              <a:t>Obesity</a:t>
            </a:r>
            <a:r>
              <a:rPr lang="en-US" altLang="en-US" sz="2200" dirty="0">
                <a:ea typeface="ＭＳ Ｐゴシック" pitchFamily="34" charset="-128"/>
                <a:cs typeface="Times New Roman" pitchFamily="18" charset="0"/>
              </a:rPr>
              <a:t> – A condition of excess body fat; generally defined by a BMI of 30 or higher.</a:t>
            </a:r>
          </a:p>
          <a:p>
            <a:pPr eaLnBrk="1" fontAlgn="auto" hangingPunct="1">
              <a:spcAft>
                <a:spcPts val="0"/>
              </a:spcAft>
              <a:defRPr/>
            </a:pPr>
            <a:endParaRPr lang="en-US" altLang="en-US" dirty="0">
              <a:ea typeface="ＭＳ Ｐゴシック" pitchFamily="34" charset="-128"/>
              <a:cs typeface="Times New Roman" pitchFamily="18" charset="0"/>
            </a:endParaRPr>
          </a:p>
          <a:p>
            <a:pPr eaLnBrk="1" fontAlgn="auto" hangingPunct="1">
              <a:spcAft>
                <a:spcPts val="0"/>
              </a:spcAft>
              <a:defRPr/>
            </a:pPr>
            <a:endParaRPr lang="en-US" altLang="en-US" dirty="0">
              <a:ea typeface="ＭＳ Ｐゴシック" pitchFamily="34" charset="-128"/>
              <a:cs typeface="Times New Roman" pitchFamily="18" charset="0"/>
            </a:endParaRPr>
          </a:p>
          <a:p>
            <a:pPr eaLnBrk="1" fontAlgn="auto" hangingPunct="1">
              <a:spcAft>
                <a:spcPts val="0"/>
              </a:spcAft>
              <a:defRPr/>
            </a:pPr>
            <a:endParaRPr lang="en-US" altLang="en-US" dirty="0">
              <a:latin typeface="+mn-lt"/>
              <a:ea typeface="ＭＳ Ｐゴシック" pitchFamily="34" charset="-128"/>
              <a:cs typeface="Times New Roman" pitchFamily="18" charset="0"/>
            </a:endParaRPr>
          </a:p>
          <a:p>
            <a:pPr eaLnBrk="1" fontAlgn="auto" hangingPunct="1">
              <a:spcAft>
                <a:spcPts val="0"/>
              </a:spcAft>
              <a:defRPr/>
            </a:pPr>
            <a:endParaRPr lang="en-US" altLang="en-US" dirty="0">
              <a:latin typeface="+mn-lt"/>
              <a:ea typeface="ＭＳ Ｐゴシック" pitchFamily="34" charset="-128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508 Lecture">
  <a:themeElements>
    <a:clrScheme name="Custom 7">
      <a:dk1>
        <a:srgbClr val="000000"/>
      </a:dk1>
      <a:lt1>
        <a:srgbClr val="FFFFFF"/>
      </a:lt1>
      <a:dk2>
        <a:srgbClr val="000000"/>
      </a:dk2>
      <a:lt2>
        <a:srgbClr val="007FA3"/>
      </a:lt2>
      <a:accent1>
        <a:srgbClr val="3C1581"/>
      </a:accent1>
      <a:accent2>
        <a:srgbClr val="1A6C7C"/>
      </a:accent2>
      <a:accent3>
        <a:srgbClr val="CC730D"/>
      </a:accent3>
      <a:accent4>
        <a:srgbClr val="B2AA00"/>
      </a:accent4>
      <a:accent5>
        <a:srgbClr val="1B9332"/>
      </a:accent5>
      <a:accent6>
        <a:srgbClr val="7F7F7F"/>
      </a:accent6>
      <a:hlink>
        <a:srgbClr val="3C1581"/>
      </a:hlink>
      <a:folHlink>
        <a:srgbClr val="7F7F7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Wisp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1682</TotalTime>
  <Words>1131</Words>
  <Application>Microsoft Macintosh PowerPoint</Application>
  <PresentationFormat>On-screen Show (4:3)</PresentationFormat>
  <Paragraphs>141</Paragraphs>
  <Slides>15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15</vt:i4>
      </vt:variant>
    </vt:vector>
  </HeadingPairs>
  <TitlesOfParts>
    <vt:vector size="25" baseType="lpstr">
      <vt:lpstr>Noto Sans Symbols</vt:lpstr>
      <vt:lpstr>Arial</vt:lpstr>
      <vt:lpstr>Calibri</vt:lpstr>
      <vt:lpstr>Century Gothic</vt:lpstr>
      <vt:lpstr>Times New Roman</vt:lpstr>
      <vt:lpstr>Verdana</vt:lpstr>
      <vt:lpstr>Wingdings</vt:lpstr>
      <vt:lpstr>Wingdings 3</vt:lpstr>
      <vt:lpstr>508 Lecture</vt:lpstr>
      <vt:lpstr>Wisp</vt:lpstr>
      <vt:lpstr>Eating and Feeding Disorders</vt:lpstr>
      <vt:lpstr>Overview of Eating Disorders</vt:lpstr>
      <vt:lpstr>Anorexia Nervosa</vt:lpstr>
      <vt:lpstr>PowerPoint Presentation</vt:lpstr>
      <vt:lpstr>Subtypes of Anorexia Nervosa</vt:lpstr>
      <vt:lpstr> Medical Complications of Anorexia Nervosa</vt:lpstr>
      <vt:lpstr>Bulimia Nervosa</vt:lpstr>
      <vt:lpstr>Medical Complications of Bulimia Nervosa</vt:lpstr>
      <vt:lpstr>Causes of Anorexia and Bulimia</vt:lpstr>
      <vt:lpstr>Sociocultural Factors</vt:lpstr>
      <vt:lpstr>Psychosocial Factors</vt:lpstr>
      <vt:lpstr>Emotional Factors</vt:lpstr>
      <vt:lpstr>Biological Factors</vt:lpstr>
      <vt:lpstr>Treatment of Eating Disorders</vt:lpstr>
      <vt:lpstr>Binge-Eating Disorder</vt:lpstr>
    </vt:vector>
  </TitlesOfParts>
  <Company>PEARSON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uczecca</dc:creator>
  <cp:lastModifiedBy>Microsoft Office User</cp:lastModifiedBy>
  <cp:revision>122</cp:revision>
  <dcterms:created xsi:type="dcterms:W3CDTF">2011-09-13T01:43:51Z</dcterms:created>
  <dcterms:modified xsi:type="dcterms:W3CDTF">2020-01-30T22:34:16Z</dcterms:modified>
</cp:coreProperties>
</file>